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Arcillas a lo largo de la meseta de Coprates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uahirise.org/es/ESP_038918_1650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Mientras que Coprates Chasma y muchos de los otros cañones de Valles Marineris contienen montículos de kilómetros de espesor de tonos claros hechos de sulfatos, varios de los depósitos a lo largo de la  meseta presentan signos de arcillas. Esto indica que el agua estuvo aquí durante extensos periodos de tiempo provocando la erosión de las llanuras y su alteración en arcillas.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