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spc="0" sz="1800">
                <a:solidFill>
                  <a:srgbClr val="000000"/>
                </a:solidFill>
              </a:defRPr>
            </a:pPr>
            <a:r>
              <a:rPr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spc="0" sz="1800">
                <a:solidFill>
                  <a:srgbClr val="000000"/>
                </a:solidFill>
              </a:defRPr>
            </a:pPr>
            <a:r>
              <a:rPr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spc="0" sz="1800">
                <a:solidFill>
                  <a:srgbClr val="000000"/>
                </a:solidFill>
              </a:defRPr>
            </a:pPr>
            <a:r>
              <a:rPr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spc="0" sz="1800">
                <a:solidFill>
                  <a:srgbClr val="000000"/>
                </a:solidFill>
              </a:defRPr>
            </a:pPr>
            <a:r>
              <a:rPr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spc="0" sz="1800">
                <a:solidFill>
                  <a:srgbClr val="000000"/>
                </a:solidFill>
              </a:defRPr>
            </a:pPr>
            <a:r>
              <a:rPr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spc="0" sz="1800">
                <a:solidFill>
                  <a:srgbClr val="000000"/>
                </a:solidFill>
              </a:defRPr>
            </a:pPr>
            <a:r>
              <a:rPr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spc="0" sz="1800">
                <a:solidFill>
                  <a:srgbClr val="000000"/>
                </a:solidFill>
              </a:defRPr>
            </a:pPr>
            <a:r>
              <a:rPr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spc="-84" sz="8400">
          <a:solidFill>
            <a:srgbClr val="FCEFC5"/>
          </a:solidFill>
          <a:latin typeface="+mn-lt"/>
          <a:ea typeface="+mn-ea"/>
          <a:cs typeface="+mn-cs"/>
          <a:sym typeface="Arial Black"/>
        </a:defRPr>
      </a:lvl1pPr>
      <a:lvl2pPr indent="228600" algn="ctr" defTabSz="584200">
        <a:lnSpc>
          <a:spcPct val="70000"/>
        </a:lnSpc>
        <a:defRPr spc="-84" sz="8400">
          <a:solidFill>
            <a:srgbClr val="FCEFC5"/>
          </a:solidFill>
          <a:latin typeface="+mn-lt"/>
          <a:ea typeface="+mn-ea"/>
          <a:cs typeface="+mn-cs"/>
          <a:sym typeface="Arial Black"/>
        </a:defRPr>
      </a:lvl2pPr>
      <a:lvl3pPr indent="457200" algn="ctr" defTabSz="584200">
        <a:lnSpc>
          <a:spcPct val="70000"/>
        </a:lnSpc>
        <a:defRPr spc="-84" sz="8400">
          <a:solidFill>
            <a:srgbClr val="FCEFC5"/>
          </a:solidFill>
          <a:latin typeface="+mn-lt"/>
          <a:ea typeface="+mn-ea"/>
          <a:cs typeface="+mn-cs"/>
          <a:sym typeface="Arial Black"/>
        </a:defRPr>
      </a:lvl3pPr>
      <a:lvl4pPr indent="685800" algn="ctr" defTabSz="584200">
        <a:lnSpc>
          <a:spcPct val="70000"/>
        </a:lnSpc>
        <a:defRPr spc="-84" sz="8400">
          <a:solidFill>
            <a:srgbClr val="FCEFC5"/>
          </a:solidFill>
          <a:latin typeface="+mn-lt"/>
          <a:ea typeface="+mn-ea"/>
          <a:cs typeface="+mn-cs"/>
          <a:sym typeface="Arial Black"/>
        </a:defRPr>
      </a:lvl4pPr>
      <a:lvl5pPr indent="914400" algn="ctr" defTabSz="584200">
        <a:lnSpc>
          <a:spcPct val="70000"/>
        </a:lnSpc>
        <a:defRPr spc="-84" sz="8400">
          <a:solidFill>
            <a:srgbClr val="FCEFC5"/>
          </a:solidFill>
          <a:latin typeface="+mn-lt"/>
          <a:ea typeface="+mn-ea"/>
          <a:cs typeface="+mn-cs"/>
          <a:sym typeface="Arial Black"/>
        </a:defRPr>
      </a:lvl5pPr>
      <a:lvl6pPr indent="1143000" algn="ctr" defTabSz="584200">
        <a:lnSpc>
          <a:spcPct val="70000"/>
        </a:lnSpc>
        <a:defRPr spc="-84" sz="8400">
          <a:solidFill>
            <a:srgbClr val="FCEFC5"/>
          </a:solidFill>
          <a:latin typeface="+mn-lt"/>
          <a:ea typeface="+mn-ea"/>
          <a:cs typeface="+mn-cs"/>
          <a:sym typeface="Arial Black"/>
        </a:defRPr>
      </a:lvl6pPr>
      <a:lvl7pPr indent="1371600" algn="ctr" defTabSz="584200">
        <a:lnSpc>
          <a:spcPct val="70000"/>
        </a:lnSpc>
        <a:defRPr spc="-84" sz="8400">
          <a:solidFill>
            <a:srgbClr val="FCEFC5"/>
          </a:solidFill>
          <a:latin typeface="+mn-lt"/>
          <a:ea typeface="+mn-ea"/>
          <a:cs typeface="+mn-cs"/>
          <a:sym typeface="Arial Black"/>
        </a:defRPr>
      </a:lvl7pPr>
      <a:lvl8pPr indent="1600200" algn="ctr" defTabSz="584200">
        <a:lnSpc>
          <a:spcPct val="70000"/>
        </a:lnSpc>
        <a:defRPr spc="-84" sz="8400">
          <a:solidFill>
            <a:srgbClr val="FCEFC5"/>
          </a:solidFill>
          <a:latin typeface="+mn-lt"/>
          <a:ea typeface="+mn-ea"/>
          <a:cs typeface="+mn-cs"/>
          <a:sym typeface="Arial Black"/>
        </a:defRPr>
      </a:lvl8pPr>
      <a:lvl9pPr indent="1828800" algn="ctr" defTabSz="584200">
        <a:lnSpc>
          <a:spcPct val="70000"/>
        </a:lnSpc>
        <a:defRPr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spc="-18">
          <a:solidFill>
            <a:schemeClr val="tx1"/>
          </a:solidFill>
          <a:latin typeface="+mn-lt"/>
          <a:ea typeface="+mn-ea"/>
          <a:cs typeface="+mn-cs"/>
          <a:sym typeface="Arial Black"/>
        </a:defRPr>
      </a:lvl1pPr>
      <a:lvl2pPr indent="228600" algn="ctr" defTabSz="584200">
        <a:lnSpc>
          <a:spcPct val="70000"/>
        </a:lnSpc>
        <a:defRPr spc="-18">
          <a:solidFill>
            <a:schemeClr val="tx1"/>
          </a:solidFill>
          <a:latin typeface="+mn-lt"/>
          <a:ea typeface="+mn-ea"/>
          <a:cs typeface="+mn-cs"/>
          <a:sym typeface="Arial Black"/>
        </a:defRPr>
      </a:lvl2pPr>
      <a:lvl3pPr indent="457200" algn="ctr" defTabSz="584200">
        <a:lnSpc>
          <a:spcPct val="70000"/>
        </a:lnSpc>
        <a:defRPr spc="-18">
          <a:solidFill>
            <a:schemeClr val="tx1"/>
          </a:solidFill>
          <a:latin typeface="+mn-lt"/>
          <a:ea typeface="+mn-ea"/>
          <a:cs typeface="+mn-cs"/>
          <a:sym typeface="Arial Black"/>
        </a:defRPr>
      </a:lvl3pPr>
      <a:lvl4pPr indent="685800" algn="ctr" defTabSz="584200">
        <a:lnSpc>
          <a:spcPct val="70000"/>
        </a:lnSpc>
        <a:defRPr spc="-18">
          <a:solidFill>
            <a:schemeClr val="tx1"/>
          </a:solidFill>
          <a:latin typeface="+mn-lt"/>
          <a:ea typeface="+mn-ea"/>
          <a:cs typeface="+mn-cs"/>
          <a:sym typeface="Arial Black"/>
        </a:defRPr>
      </a:lvl4pPr>
      <a:lvl5pPr indent="914400" algn="ctr" defTabSz="584200">
        <a:lnSpc>
          <a:spcPct val="70000"/>
        </a:lnSpc>
        <a:defRPr spc="-18">
          <a:solidFill>
            <a:schemeClr val="tx1"/>
          </a:solidFill>
          <a:latin typeface="+mn-lt"/>
          <a:ea typeface="+mn-ea"/>
          <a:cs typeface="+mn-cs"/>
          <a:sym typeface="Arial Black"/>
        </a:defRPr>
      </a:lvl5pPr>
      <a:lvl6pPr indent="1143000" algn="ctr" defTabSz="584200">
        <a:lnSpc>
          <a:spcPct val="70000"/>
        </a:lnSpc>
        <a:defRPr spc="-18">
          <a:solidFill>
            <a:schemeClr val="tx1"/>
          </a:solidFill>
          <a:latin typeface="+mn-lt"/>
          <a:ea typeface="+mn-ea"/>
          <a:cs typeface="+mn-cs"/>
          <a:sym typeface="Arial Black"/>
        </a:defRPr>
      </a:lvl6pPr>
      <a:lvl7pPr indent="1371600" algn="ctr" defTabSz="584200">
        <a:lnSpc>
          <a:spcPct val="70000"/>
        </a:lnSpc>
        <a:defRPr spc="-18">
          <a:solidFill>
            <a:schemeClr val="tx1"/>
          </a:solidFill>
          <a:latin typeface="+mn-lt"/>
          <a:ea typeface="+mn-ea"/>
          <a:cs typeface="+mn-cs"/>
          <a:sym typeface="Arial Black"/>
        </a:defRPr>
      </a:lvl7pPr>
      <a:lvl8pPr indent="1600200" algn="ctr" defTabSz="584200">
        <a:lnSpc>
          <a:spcPct val="70000"/>
        </a:lnSpc>
        <a:defRPr spc="-18">
          <a:solidFill>
            <a:schemeClr val="tx1"/>
          </a:solidFill>
          <a:latin typeface="+mn-lt"/>
          <a:ea typeface="+mn-ea"/>
          <a:cs typeface="+mn-cs"/>
          <a:sym typeface="Arial Black"/>
        </a:defRPr>
      </a:lvl8pPr>
      <a:lvl9pPr indent="1828800" algn="ctr" defTabSz="584200">
        <a:lnSpc>
          <a:spcPct val="70000"/>
        </a:lnSpc>
        <a:defRPr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b="1" spc="0" sz="3400">
                <a:solidFill>
                  <a:srgbClr val="FFFFFF"/>
                </a:solidFill>
                <a:latin typeface="Helvetica"/>
                <a:ea typeface="Helvetica"/>
                <a:cs typeface="Helvetica"/>
                <a:sym typeface="Helvetica"/>
              </a:defRPr>
            </a:lvl1pPr>
          </a:lstStyle>
          <a:p>
            <a:pPr lvl="0">
              <a:defRPr b="0" sz="1800">
                <a:solidFill>
                  <a:srgbClr val="000000"/>
                </a:solidFill>
              </a:defRPr>
            </a:pPr>
            <a:r>
              <a:rPr b="1" sz="3400">
                <a:solidFill>
                  <a:srgbClr val="FFFFFF"/>
                </a:solidFill>
              </a:rPr>
              <a:t>Una formación enigmática en los flujos de lava de Athabasca</a:t>
            </a:r>
          </a:p>
        </p:txBody>
      </p:sp>
      <p:sp>
        <p:nvSpPr>
          <p:cNvPr id="100" name="Shape 100"/>
          <p:cNvSpPr/>
          <p:nvPr/>
        </p:nvSpPr>
        <p:spPr>
          <a:xfrm>
            <a:off x="8546593" y="9283700"/>
            <a:ext cx="4267201"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uahirise.org/es/ESP_038646_1805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¿Qué es está enigmática formación? La formación circular tiene casi 2 kilómetros de ancho. Parece una isla circular rodeada por un “mar” de flujos de lava de aspecto liso. La región de Athabasca alberga algunos de los flujos de lava más recientes de Marte. Por lo tanto, es altamente probable que el vulcanismo jugase algún papel en la creación de esta formación.</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