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Estrías eólicas entrelazadas en Syrtis Major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uahirise.org/es/ESP_038227_2020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FFFFFF"/>
                </a:solidFill>
              </a:rPr>
              <a:t>Las estrías eólicas entrelazadas o “TARs” para sus siglas in inglés, se encuentran habitualmente en las zonas tropicales de Marte, incluso en las regiones rocosas y mayormente desprovistas de polvo como Syrtis Major. Estas ondulaciones brillantes de origen eólico se dan con más frecuencia en conjuntos simples de estrías de espaciado y tamaño regular. Las “TARs” típicas se erigen unos pocos metros y adoptan longitudes de onda (es decir, separaciones entre crestas) de entre 30 y 60 m.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