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b="1"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Dunas endurecidas en Arcadia Planitia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700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uahirise.org/es/ESP_038143_2205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Después de seis años en órbita alrededor de Marte y gracias a sus cámaras de alta resolución,  HiRISE ha mostrado que hay dunas y formaciones onduladas activas en el planeta. Esto indica que hay ciertas áreas en las que la arena está lo bastante suelta, y los vientos soplan lo bastante fuerte como para que se produzcan cambios significativos.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