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0237"/>
            <a:ext cx="5080000" cy="1765301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Dunas cúpula y barjanes en el cráter Newton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uahirise.org/es/ESP_038117_1385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imagen muestra dunas en forma de cúpula y barjanes, dos tipologías que también se dan en la Tierra. Los barjanes, en particular, son muy frecuentes en la Tierra y suelen adoptar la forma de creciente lunar, con una cara de deslizamiento limitada por cuernos que se orientan a sotavento.</a:t>
            </a:r>
          </a:p>
        </p:txBody>
      </p:sp>
      <p:pic>
        <p:nvPicPr>
          <p:cNvPr id="102" name="ESP_038117_138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