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Bandas de pendiente brillantes en Arabia Terra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uahirise.org/es/ESP_038044_1965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formación de bandas oscuras de pendiente es uno de los pocos procesos activos conocidos en Marte. Su origen todavía es objeto de debate y se han sugerido procesos secos y húmedos para explicar su formación.</a:t>
            </a:r>
          </a:p>
        </p:txBody>
      </p:sp>
      <p:pic>
        <p:nvPicPr>
          <p:cNvPr id="102" name="ESP_038044_196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