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Dunas y bandas eólicas en Arabia Terra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uahirise.org/es/ESP_037714_1935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Arabia Terra es una de las regiones más polvorientas de Marte; en ella siempre hay un polvo rojo en suspensión que tapiza la superficie, y que le da un tono y un color de una uniformidad casi carente de matices. Una excepción se da cuando el viento arrastra la arena de tonos oscuros por la superficie, lo que provoca la remoción del polvo brillante, que pasa a la atmósfera y revela la superficie limpia de la base.</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