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Hielo perenne en un cráter de las llanuras boreales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uahirise.org/es/ESP_037551_2540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mayor parte del hielo que hay en la superficie de Marte es temporal. Los depósitos estratificados polares son potentes capas apiladas formadas por hielo de agua y que son permanentes en ambos polos, mientras que el casquete residual del Polo Sur puede ser una capa permanente (aunque dinámica) de hielo de dióxido de carbono.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