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tif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b="1"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Sedimentos de color claro en Arsinoes Chaos</a:t>
            </a:r>
          </a:p>
        </p:txBody>
      </p:sp>
      <p:sp>
        <p:nvSpPr>
          <p:cNvPr id="100" name="Shape 100"/>
          <p:cNvSpPr/>
          <p:nvPr/>
        </p:nvSpPr>
        <p:spPr>
          <a:xfrm>
            <a:off x="8546593" y="9283700"/>
            <a:ext cx="4267201" cy="381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uahirise.org/es/ESP_037545_1730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El sedimento muestra una superficie rugosa, en contraste con la uniformidad del área circundante. Algunas partes del terreno parece que hubieran sido erosionadas por un líquido moviéndose de norte a sur, o quizás esculpidas por el viento.</a:t>
            </a:r>
          </a:p>
        </p:txBody>
      </p:sp>
      <p:pic>
        <p:nvPicPr>
          <p:cNvPr id="102" name="pasted-image.tif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