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642100"/>
            <a:ext cx="5080000" cy="22479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Montículos de material estratificado en el borde oeste de Melas Chasma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uahirise.org/es/ESP_037494_1685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En esta imagen se aprecia una excelente vista de la zona de contacto entre estratos posteriores a la formación de Valles Marineris y posibles depósitos que preceden a la formación del cañón. Los materiales están cercanos a unos depósitos interiores estratificados que contienen sulfatos y probablemente tienen minerales hidratados.</a:t>
            </a:r>
          </a:p>
        </p:txBody>
      </p:sp>
      <p:pic>
        <p:nvPicPr>
          <p:cNvPr id="102" name="ESP_037494_168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