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Buscando los restos del Mars 2</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uahirise.org/es/ESP_037371_1350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El aterrizador soviético Mars 2 fue el primer objeto hecho por la mano del hombre que tocó la superficie del Planeta Rojo tras estrellarse en su superficie el 27 de noviembre de 1971. Se piensa que la etapa de descenso funcionó mal después de que el aterrizador entrase en la atmósfera de Marte con un ángulo demasiado pronunciado. Los intentos para contactar con la sonda tras el impacto fueron infructuosos.</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