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Una colección de formaciones al este de Elysium Planitia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uahirise.org/es/ESP_037300_1825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Esta imagen ofrece una gran diversidad geológica en una zona bastante reducida. Más al sur también vemos una secuencia de fosos y de terreno desgastado, antes de que lleguemos a una red de canales y depresiones que dominan la parte sur de la observación.</a:t>
            </a:r>
          </a:p>
        </p:txBody>
      </p:sp>
      <p:pic>
        <p:nvPicPr>
          <p:cNvPr id="102" name="ESP_037300_182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