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lvl1pPr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1pPr>
    <a:lvl2pPr indent="3429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2pPr>
    <a:lvl3pPr indent="6858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3pPr>
    <a:lvl4pPr indent="10287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4pPr>
    <a:lvl5pPr indent="13716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5pPr>
    <a:lvl6pPr indent="17145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6pPr>
    <a:lvl7pPr indent="20574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7pPr>
    <a:lvl8pPr indent="24003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8pPr>
    <a:lvl9pPr indent="2743200" algn="ctr" defTabSz="584200">
      <a:lnSpc>
        <a:spcPct val="120000"/>
      </a:lnSpc>
      <a:defRPr spc="-32" sz="3200">
        <a:solidFill>
          <a:srgbClr val="FCEFC5"/>
        </a:solidFill>
        <a:latin typeface="American Typewriter Light"/>
        <a:ea typeface="American Typewriter Light"/>
        <a:cs typeface="American Typewriter Light"/>
        <a:sym typeface="American Typewrite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American Typewriter Light"/>
          <a:ea typeface="American Typewriter Light"/>
          <a:cs typeface="American Typewriter Light"/>
        </a:font>
        <a:srgbClr val="FCEFC5"/>
      </a:tcTxStyle>
      <a:tcStyle>
        <a:tcBdr>
          <a:lef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H>
          <a:insideV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FAFAF">
              <a:alpha val="20000"/>
            </a:srgbClr>
          </a:solidFill>
        </a:fill>
      </a:tcStyle>
    </a:band2H>
    <a:firstCol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Col>
    <a:la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top>
          <a:bottom>
            <a:ln w="12700" cap="flat">
              <a:solidFill>
                <a:srgbClr val="C51A01"/>
              </a:solidFill>
              <a:prstDash val="solid"/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lastRow>
    <a:firstRow>
      <a:tcTxStyle b="on" i="off">
        <a:font>
          <a:latin typeface="American Typewriter"/>
          <a:ea typeface="American Typewriter"/>
          <a:cs typeface="American Typewriter"/>
        </a:font>
        <a:srgbClr val="3F0301">
          <a:alpha val="75000"/>
        </a:srgbClr>
      </a:tcTxStyle>
      <a:tcStyle>
        <a:tcBdr>
          <a:left>
            <a:ln w="12700" cap="flat">
              <a:solidFill>
                <a:srgbClr val="C51A01"/>
              </a:solidFill>
              <a:prstDash val="solid"/>
              <a:miter lim="400000"/>
            </a:ln>
          </a:left>
          <a:right>
            <a:ln w="12700" cap="flat">
              <a:solidFill>
                <a:srgbClr val="C51A01"/>
              </a:solidFill>
              <a:prstDash val="solid"/>
              <a:miter lim="400000"/>
            </a:ln>
          </a:right>
          <a:top>
            <a:ln w="12700" cap="flat">
              <a:solidFill>
                <a:srgbClr val="C51A01"/>
              </a:solidFill>
              <a:prstDash val="solid"/>
              <a:miter lim="400000"/>
            </a:ln>
          </a:top>
          <a:bottom>
            <a:ln w="6350" cap="flat">
              <a:solidFill>
                <a:srgbClr val="FCEFC5"/>
              </a:solidFill>
              <a:custDash>
                <a:ds d="600000" sp="600000"/>
              </a:custDash>
              <a:miter lim="400000"/>
            </a:ln>
          </a:bottom>
          <a:insideH>
            <a:ln w="12700" cap="flat">
              <a:solidFill>
                <a:srgbClr val="C51A01"/>
              </a:solidFill>
              <a:prstDash val="solid"/>
              <a:miter lim="400000"/>
            </a:ln>
          </a:insideH>
          <a:insideV>
            <a:ln w="12700" cap="flat">
              <a:solidFill>
                <a:srgbClr val="C51A01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rgbClr val="BB1700"/>
              </a:gs>
              <a:gs pos="100000">
                <a:srgbClr val="7F0004"/>
              </a:gs>
            </a:gsLst>
            <a:lin ang="5400000"/>
          </a:gra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47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>
            <p:ph type="title"/>
          </p:nvPr>
        </p:nvSpPr>
        <p:spPr>
          <a:xfrm>
            <a:off x="1016000" y="508000"/>
            <a:ext cx="10972800" cy="5588000"/>
          </a:xfrm>
          <a:prstGeom prst="rect">
            <a:avLst/>
          </a:prstGeom>
        </p:spPr>
        <p:txBody>
          <a:bodyPr anchor="b"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" name="Shape 8"/>
          <p:cNvSpPr/>
          <p:nvPr>
            <p:ph type="body" idx="1"/>
          </p:nvPr>
        </p:nvSpPr>
        <p:spPr>
          <a:xfrm>
            <a:off x="1016000" y="6858000"/>
            <a:ext cx="10972800" cy="187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numCol="2" spcCol="508000"/>
          <a:lstStyle>
            <a:lvl1pPr marL="762000" indent="-762000">
              <a:buBlip>
                <a:blip r:embed="rId2"/>
              </a:buBlip>
              <a:defRPr spc="-36" sz="3600"/>
            </a:lvl1pPr>
            <a:lvl2pPr marL="1206500" indent="-762000">
              <a:buBlip>
                <a:blip r:embed="rId2"/>
              </a:buBlip>
              <a:defRPr spc="-36" sz="3600"/>
            </a:lvl2pPr>
            <a:lvl3pPr marL="1651000" indent="-762000">
              <a:buBlip>
                <a:blip r:embed="rId2"/>
              </a:buBlip>
              <a:defRPr spc="-36" sz="3600"/>
            </a:lvl3pPr>
            <a:lvl4pPr marL="2095500" indent="-762000">
              <a:buBlip>
                <a:blip r:embed="rId2"/>
              </a:buBlip>
              <a:defRPr spc="-36" sz="3600"/>
            </a:lvl4pPr>
            <a:lvl5pPr marL="2540000" indent="-762000">
              <a:buBlip>
                <a:blip r:embed="rId2"/>
              </a:buBlip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>
            <p:ph type="body" idx="1"/>
          </p:nvPr>
        </p:nvSpPr>
        <p:spPr>
          <a:xfrm>
            <a:off x="1016000" y="1016000"/>
            <a:ext cx="10972800" cy="77216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/>
          <p:nvPr>
            <p:ph type="title"/>
          </p:nvPr>
        </p:nvSpPr>
        <p:spPr>
          <a:xfrm>
            <a:off x="1016000" y="3289300"/>
            <a:ext cx="10972800" cy="3175000"/>
          </a:xfrm>
          <a:prstGeom prst="rect">
            <a:avLst/>
          </a:prstGeom>
        </p:spPr>
        <p:txBody>
          <a:bodyPr/>
          <a:lstStyle>
            <a:lvl1pPr>
              <a:defRPr spc="-215" sz="10800"/>
            </a:lvl1pPr>
          </a:lstStyle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215" sz="108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 - 2 Collumn &amp; Title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786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>
            <p:ph type="title"/>
          </p:nvPr>
        </p:nvSpPr>
        <p:spPr>
          <a:xfrm>
            <a:off x="1016000" y="6959600"/>
            <a:ext cx="10972800" cy="1778000"/>
          </a:xfrm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016000" y="1016000"/>
            <a:ext cx="10972800" cy="5207000"/>
          </a:xfrm>
          <a:prstGeom prst="rect">
            <a:avLst/>
          </a:prstGeom>
        </p:spPr>
        <p:txBody>
          <a:bodyPr numCol="2" spcCol="508000"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Landscape 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>
            <p:ph type="title"/>
          </p:nvPr>
        </p:nvSpPr>
        <p:spPr>
          <a:xfrm>
            <a:off x="1016000" y="6578600"/>
            <a:ext cx="10972800" cy="1651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016000" y="8229600"/>
            <a:ext cx="10972800" cy="762000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None/>
              <a:defRPr spc="-36" sz="3600"/>
            </a:lvl1pPr>
            <a:lvl2pPr marL="0" indent="0" algn="ctr">
              <a:buSzTx/>
              <a:buNone/>
              <a:defRPr spc="-36" sz="3600"/>
            </a:lvl2pPr>
            <a:lvl3pPr marL="0" indent="0" algn="ctr">
              <a:buSzTx/>
              <a:buNone/>
              <a:defRPr spc="-36" sz="3600"/>
            </a:lvl3pPr>
            <a:lvl4pPr marL="0" indent="0" algn="ctr">
              <a:buSzTx/>
              <a:buNone/>
              <a:defRPr spc="-36" sz="3600"/>
            </a:lvl4pPr>
            <a:lvl5pPr marL="0" indent="0" algn="ctr"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>
            <p:ph type="title"/>
          </p:nvPr>
        </p:nvSpPr>
        <p:spPr>
          <a:xfrm>
            <a:off x="7620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7620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863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xfrm>
            <a:off x="6756400" y="762000"/>
            <a:ext cx="54864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6756400" y="5067300"/>
            <a:ext cx="5486400" cy="367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,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7620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7620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, Bullets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li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752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hape 65"/>
          <p:cNvSpPr/>
          <p:nvPr>
            <p:ph type="title"/>
          </p:nvPr>
        </p:nvSpPr>
        <p:spPr>
          <a:xfrm>
            <a:off x="6756400" y="5181600"/>
            <a:ext cx="5486400" cy="3556000"/>
          </a:xfrm>
          <a:prstGeom prst="rect">
            <a:avLst/>
          </a:prstGeom>
        </p:spPr>
        <p:txBody>
          <a:bodyPr anchor="t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6756400" y="762000"/>
            <a:ext cx="5486400" cy="3670300"/>
          </a:xfrm>
          <a:prstGeom prst="rect">
            <a:avLst/>
          </a:prstGeom>
        </p:spPr>
        <p:txBody>
          <a:bodyPr anchor="b"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 Bullets &amp;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>
            <p:ph type="body" idx="1"/>
          </p:nvPr>
        </p:nvSpPr>
        <p:spPr>
          <a:xfrm>
            <a:off x="7620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hotos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line.png"/>
          <p:cNvPicPr/>
          <p:nvPr/>
        </p:nvPicPr>
        <p:blipFill>
          <a:blip r:embed="rId2">
            <a:extLst/>
          </a:blip>
          <a:srcRect l="0" t="0" r="0" b="74576"/>
          <a:stretch>
            <a:fillRect/>
          </a:stretch>
        </p:blipFill>
        <p:spPr>
          <a:xfrm>
            <a:off x="0" y="9245600"/>
            <a:ext cx="13004800" cy="50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>
            <p:ph type="body" idx="1"/>
          </p:nvPr>
        </p:nvSpPr>
        <p:spPr>
          <a:xfrm>
            <a:off x="6756400" y="1016000"/>
            <a:ext cx="5486400" cy="7721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pc="-36" sz="3600"/>
            </a:lvl1pPr>
            <a:lvl2pPr marL="0" indent="0" algn="ctr">
              <a:spcBef>
                <a:spcPts val="0"/>
              </a:spcBef>
              <a:buSzTx/>
              <a:buNone/>
              <a:defRPr spc="-36" sz="3600"/>
            </a:lvl2pPr>
            <a:lvl3pPr marL="0" indent="0" algn="ctr">
              <a:spcBef>
                <a:spcPts val="0"/>
              </a:spcBef>
              <a:buSzTx/>
              <a:buNone/>
              <a:defRPr spc="-36" sz="3600"/>
            </a:lvl3pPr>
            <a:lvl4pPr marL="0" indent="0" algn="ctr">
              <a:spcBef>
                <a:spcPts val="0"/>
              </a:spcBef>
              <a:buSzTx/>
              <a:buNone/>
              <a:defRPr spc="-36" sz="3600"/>
            </a:lvl4pPr>
            <a:lvl5pPr marL="0" indent="0" algn="ctr">
              <a:spcBef>
                <a:spcPts val="0"/>
              </a:spcBef>
              <a:buSzTx/>
              <a:buNone/>
              <a:defRPr spc="-36" sz="36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One</a:t>
            </a:r>
            <a:endParaRPr spc="-36" sz="36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Two</a:t>
            </a:r>
            <a:endParaRPr spc="-36" sz="36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Three</a:t>
            </a:r>
            <a:endParaRPr spc="-36" sz="36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Four</a:t>
            </a:r>
            <a:endParaRPr spc="-36" sz="36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6" sz="36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Portrait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 Landscape Photos &amp; 1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 Portrait Photo &amp; 2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4 Landscap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Photo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2" name="Shape 92"/>
          <p:cNvSpPr/>
          <p:nvPr>
            <p:ph type="body" idx="1"/>
          </p:nvPr>
        </p:nvSpPr>
        <p:spPr>
          <a:xfrm>
            <a:off x="10160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6019800" y="3048000"/>
            <a:ext cx="5969000" cy="5689600"/>
          </a:xfrm>
          <a:prstGeom prst="rect">
            <a:avLst/>
          </a:prstGeom>
        </p:spPr>
        <p:txBody>
          <a:bodyPr/>
          <a:lstStyle>
            <a:lvl1pPr marL="698500" indent="-698500">
              <a:buBlip>
                <a:blip r:embed="rId2"/>
              </a:buBlip>
              <a:defRPr spc="-32" sz="3200"/>
            </a:lvl1pPr>
            <a:lvl2pPr marL="1143000" indent="-698500">
              <a:buBlip>
                <a:blip r:embed="rId2"/>
              </a:buBlip>
              <a:defRPr spc="-32" sz="3200"/>
            </a:lvl2pPr>
            <a:lvl3pPr marL="1587500" indent="-698500">
              <a:buBlip>
                <a:blip r:embed="rId2"/>
              </a:buBlip>
              <a:defRPr spc="-32" sz="3200"/>
            </a:lvl3pPr>
            <a:lvl4pPr marL="2032000" indent="-698500">
              <a:buBlip>
                <a:blip r:embed="rId2"/>
              </a:buBlip>
              <a:defRPr spc="-32" sz="3200"/>
            </a:lvl4pPr>
            <a:lvl5pPr marL="2476500" indent="-698500">
              <a:buBlip>
                <a:blip r:embed="rId2"/>
              </a:buBlip>
              <a:defRPr spc="-32" sz="3200"/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One</a:t>
            </a:r>
            <a:endParaRPr spc="-32" sz="32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Two</a:t>
            </a:r>
            <a:endParaRPr spc="-32" sz="32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Three</a:t>
            </a:r>
            <a:endParaRPr spc="-32" sz="32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Four</a:t>
            </a:r>
            <a:endParaRPr spc="-32" sz="32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2" sz="32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Relationship Id="rId20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26.xml"/><Relationship Id="rId31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29.xml"/><Relationship Id="rId34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n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67000"/>
            <a:ext cx="13004800" cy="199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1016000" y="508000"/>
            <a:ext cx="10972800" cy="177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b="0" spc="0" sz="1800">
                <a:solidFill>
                  <a:srgbClr val="000000"/>
                </a:solidFill>
              </a:defRPr>
            </a:pPr>
            <a:r>
              <a:rPr b="1" spc="-84" sz="8400">
                <a:solidFill>
                  <a:srgbClr val="FCEFC5"/>
                </a:solidFill>
              </a:rPr>
              <a:t>Title Text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1016000" y="3048000"/>
            <a:ext cx="10972800" cy="56896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13500000">
              <a:srgbClr val="000000">
                <a:alpha val="1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buBlip>
                <a:blip r:embed="rId4"/>
              </a:buBlip>
            </a:lvl1pPr>
            <a:lvl2pPr>
              <a:buBlip>
                <a:blip r:embed="rId4"/>
              </a:buBlip>
            </a:lvl2pPr>
            <a:lvl3pPr>
              <a:buBlip>
                <a:blip r:embed="rId4"/>
              </a:buBlip>
            </a:lvl3pPr>
            <a:lvl4pPr>
              <a:buBlip>
                <a:blip r:embed="rId4"/>
              </a:buBlip>
            </a:lvl4pPr>
            <a:lvl5pPr>
              <a:buBlip>
                <a:blip r:embed="rId4"/>
              </a:buBlip>
            </a:lvl5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One</a:t>
            </a:r>
            <a:endParaRPr spc="-39" sz="4000">
              <a:solidFill>
                <a:srgbClr val="FCEFC5"/>
              </a:solidFill>
            </a:endParaRPr>
          </a:p>
          <a:p>
            <a:pPr lvl="1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Two</a:t>
            </a:r>
            <a:endParaRPr spc="-39" sz="4000">
              <a:solidFill>
                <a:srgbClr val="FCEFC5"/>
              </a:solidFill>
            </a:endParaRPr>
          </a:p>
          <a:p>
            <a:pPr lvl="2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Three</a:t>
            </a:r>
            <a:endParaRPr spc="-39" sz="4000">
              <a:solidFill>
                <a:srgbClr val="FCEFC5"/>
              </a:solidFill>
            </a:endParaRPr>
          </a:p>
          <a:p>
            <a:pPr lvl="3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Four</a:t>
            </a:r>
            <a:endParaRPr spc="-39" sz="4000">
              <a:solidFill>
                <a:srgbClr val="FCEFC5"/>
              </a:solidFill>
            </a:endParaRPr>
          </a:p>
          <a:p>
            <a:pPr lvl="4">
              <a:defRPr spc="0" sz="1800">
                <a:solidFill>
                  <a:srgbClr val="000000"/>
                </a:solidFill>
              </a:defRPr>
            </a:pPr>
            <a:r>
              <a:rPr spc="-39" sz="4000">
                <a:solidFill>
                  <a:srgbClr val="FCEFC5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  <p:sldLayoutId id="2147483666" r:id="rId22"/>
    <p:sldLayoutId id="2147483667" r:id="rId23"/>
    <p:sldLayoutId id="2147483668" r:id="rId24"/>
    <p:sldLayoutId id="2147483669" r:id="rId25"/>
    <p:sldLayoutId id="2147483670" r:id="rId26"/>
    <p:sldLayoutId id="2147483671" r:id="rId27"/>
    <p:sldLayoutId id="2147483672" r:id="rId28"/>
    <p:sldLayoutId id="2147483673" r:id="rId29"/>
    <p:sldLayoutId id="2147483674" r:id="rId30"/>
    <p:sldLayoutId id="2147483675" r:id="rId31"/>
    <p:sldLayoutId id="2147483676" r:id="rId32"/>
    <p:sldLayoutId id="2147483677" r:id="rId33"/>
    <p:sldLayoutId id="2147483678" r:id="rId34"/>
    <p:sldLayoutId id="2147483679" r:id="rId35"/>
    <p:sldLayoutId id="2147483680" r:id="rId36"/>
  </p:sldLayoutIdLst>
  <p:transition spd="med" advClick="1"/>
  <p:txStyles>
    <p:titleStyle>
      <a:lvl1pPr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84" sz="8400">
          <a:solidFill>
            <a:srgbClr val="FCEFC5"/>
          </a:solidFill>
          <a:latin typeface="+mn-lt"/>
          <a:ea typeface="+mn-ea"/>
          <a:cs typeface="+mn-cs"/>
          <a:sym typeface="Arial Black"/>
        </a:defRPr>
      </a:lvl9pPr>
    </p:titleStyle>
    <p:bodyStyle>
      <a:lvl1pPr marL="889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1pPr>
      <a:lvl2pPr marL="1333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2pPr>
      <a:lvl3pPr marL="1778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3pPr>
      <a:lvl4pPr marL="2222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4pPr>
      <a:lvl5pPr marL="2667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5pPr>
      <a:lvl6pPr marL="3111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6pPr>
      <a:lvl7pPr marL="3556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7pPr>
      <a:lvl8pPr marL="40005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8pPr>
      <a:lvl9pPr marL="4445000" indent="-889000" defTabSz="584200">
        <a:lnSpc>
          <a:spcPct val="120000"/>
        </a:lnSpc>
        <a:spcBef>
          <a:spcPts val="2500"/>
        </a:spcBef>
        <a:buSzPct val="40000"/>
        <a:buBlip>
          <a:blip r:embed="rId4"/>
        </a:buBlip>
        <a:defRPr spc="-39" sz="4000">
          <a:solidFill>
            <a:srgbClr val="FCEFC5"/>
          </a:solidFill>
          <a:latin typeface="American Typewriter Light"/>
          <a:ea typeface="American Typewriter Light"/>
          <a:cs typeface="American Typewriter Light"/>
          <a:sym typeface="American Typewriter Light"/>
        </a:defRPr>
      </a:lvl9pPr>
    </p:bodyStyle>
    <p:otherStyle>
      <a:lvl1pPr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1pPr>
      <a:lvl2pPr indent="228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2pPr>
      <a:lvl3pPr indent="457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3pPr>
      <a:lvl4pPr indent="685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4pPr>
      <a:lvl5pPr indent="9144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5pPr>
      <a:lvl6pPr indent="11430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6pPr>
      <a:lvl7pPr indent="13716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7pPr>
      <a:lvl8pPr indent="16002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8pPr>
      <a:lvl9pPr indent="1828800" algn="ctr" defTabSz="584200">
        <a:lnSpc>
          <a:spcPct val="70000"/>
        </a:lnSpc>
        <a:defRPr b="1" spc="-18">
          <a:solidFill>
            <a:schemeClr val="tx1"/>
          </a:solidFill>
          <a:latin typeface="+mn-lt"/>
          <a:ea typeface="+mn-ea"/>
          <a:cs typeface="+mn-cs"/>
          <a:sym typeface="Arial Black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 idx="4294967295"/>
          </p:nvPr>
        </p:nvSpPr>
        <p:spPr>
          <a:xfrm>
            <a:off x="254000" y="6985000"/>
            <a:ext cx="5080000" cy="1765300"/>
          </a:xfrm>
          <a:prstGeom prst="rect">
            <a:avLst/>
          </a:prstGeom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</p:spPr>
        <p:txBody>
          <a:bodyPr lIns="50800" tIns="50800" rIns="50800" bIns="50800"/>
          <a:lstStyle>
            <a:lvl1pPr algn="l">
              <a:lnSpc>
                <a:spcPct val="100000"/>
              </a:lnSpc>
              <a:defRPr spc="0" sz="3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600">
                <a:solidFill>
                  <a:srgbClr val="FFFFFF"/>
                </a:solidFill>
              </a:rPr>
              <a:t>Escarcha en los barrancos</a:t>
            </a:r>
          </a:p>
        </p:txBody>
      </p:sp>
      <p:sp>
        <p:nvSpPr>
          <p:cNvPr id="100" name="Shape 100"/>
          <p:cNvSpPr/>
          <p:nvPr/>
        </p:nvSpPr>
        <p:spPr>
          <a:xfrm>
            <a:off x="8546593" y="9283700"/>
            <a:ext cx="4267201" cy="38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r">
              <a:lnSpc>
                <a:spcPct val="100000"/>
              </a:lnSpc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uahirise.org/es/ESP_037137_1360</a:t>
            </a:r>
          </a:p>
        </p:txBody>
      </p:sp>
      <p:sp>
        <p:nvSpPr>
          <p:cNvPr id="101" name="Shape 101"/>
          <p:cNvSpPr/>
          <p:nvPr/>
        </p:nvSpPr>
        <p:spPr>
          <a:xfrm>
            <a:off x="5461000" y="6781800"/>
            <a:ext cx="7340600" cy="21463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0" dir="2700000">
              <a:srgbClr val="000000">
                <a:alpha val="4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r">
              <a:lnSpc>
                <a:spcPct val="100000"/>
              </a:lnSpc>
              <a:spcBef>
                <a:spcPts val="800"/>
              </a:spcBef>
              <a:defRPr spc="0" sz="1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La imagen se tomó al final del invierno y en ella se aprecian zonas blancas, que contienen escarcha o hielo. Este hielo se mantiene solo en las pendientes orientadas al sur, las que todavía han recibido escasa luz solar directa.</a:t>
            </a:r>
          </a:p>
        </p:txBody>
      </p:sp>
      <p:pic>
        <p:nvPicPr>
          <p:cNvPr id="102" name="ESP_037137_1360.jpg"/>
          <p:cNvPicPr/>
          <p:nvPr/>
        </p:nvPicPr>
        <p:blipFill>
          <a:blip r:embed="rId2">
            <a:extLst/>
          </a:blip>
          <a:srcRect l="0" t="20536" r="0" b="20536"/>
          <a:stretch>
            <a:fillRect/>
          </a:stretch>
        </p:blipFill>
        <p:spPr>
          <a:xfrm>
            <a:off x="-12700" y="685800"/>
            <a:ext cx="13017500" cy="5753100"/>
          </a:xfrm>
          <a:prstGeom prst="rect">
            <a:avLst/>
          </a:prstGeom>
          <a:ln w="6350">
            <a:solidFill/>
            <a:miter lim="400000"/>
          </a:ln>
          <a:effectLst>
            <a:outerShdw sx="100000" sy="100000" kx="0" ky="0" algn="b" rotWithShape="0" blurRad="88900" dist="50800" dir="4920000">
              <a:srgbClr val="000000">
                <a:alpha val="40000"/>
              </a:srgbClr>
            </a:outerShdw>
          </a:effectLst>
        </p:spPr>
      </p:pic>
      <p:pic>
        <p:nvPicPr>
          <p:cNvPr id="103" name="hislid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8890000"/>
            <a:ext cx="1557867" cy="58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69FC"/>
      </a:dk1>
      <a:lt1>
        <a:srgbClr val="FCEFC5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 Black"/>
        <a:ea typeface="Arial Black"/>
        <a:cs typeface="Arial Black"/>
      </a:majorFont>
      <a:minorFont>
        <a:latin typeface="Arial Black"/>
        <a:ea typeface="Arial Black"/>
        <a:cs typeface="Arial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BB1700"/>
            </a:gs>
            <a:gs pos="100000">
              <a:srgbClr val="7F0004"/>
            </a:gs>
          </a:gsLst>
          <a:lin ang="5400000" scaled="0"/>
        </a:gradFill>
        <a:ln w="12700" cap="flat">
          <a:solidFill>
            <a:srgbClr val="C51A01"/>
          </a:solidFill>
          <a:prstDash val="solid"/>
          <a:miter lim="400000"/>
        </a:ln>
        <a:effectLst>
          <a:outerShdw sx="100000" sy="100000" kx="0" ky="0" algn="b" rotWithShape="0" blurRad="127000" dist="63500" dir="27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A29A85"/>
          </a:buClr>
          <a:buSzTx/>
          <a:buFontTx/>
          <a:buNone/>
          <a:tabLst/>
          <a:defRPr b="1" baseline="0" cap="none" i="0" spc="-34" strike="noStrike" sz="3400" u="none" kumimoji="0" normalizeH="0">
            <a:ln>
              <a:noFill/>
            </a:ln>
            <a:solidFill>
              <a:srgbClr val="3F0301">
                <a:alpha val="75000"/>
              </a:srgbClr>
            </a:solidFill>
            <a:effectLst/>
            <a:uFillTx/>
            <a:latin typeface="American Typewriter"/>
            <a:ea typeface="American Typewriter"/>
            <a:cs typeface="American Typewriter"/>
            <a:sym typeface="American Typewri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3D3E3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>
          <a:outerShdw sx="100000" sy="100000" kx="0" ky="0" algn="b" rotWithShape="0" blurRad="38100" dist="38100" dir="13500000">
            <a:srgbClr val="000000">
              <a:alpha val="15000"/>
            </a:srgbClr>
          </a:outerShdw>
        </a:effectLst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32" strike="noStrike" sz="3200" u="none" kumimoji="0" normalizeH="0">
            <a:ln>
              <a:noFill/>
            </a:ln>
            <a:solidFill>
              <a:srgbClr val="FCEFC5"/>
            </a:solidFill>
            <a:effectLst/>
            <a:uFillTx/>
            <a:latin typeface="American Typewriter Light"/>
            <a:ea typeface="American Typewriter Light"/>
            <a:cs typeface="American Typewriter Light"/>
            <a:sym typeface="American Typewrite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