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El fuera de juego del Curiosity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uahirise.org/es/ESP_037117_1755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5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500">
                <a:solidFill>
                  <a:srgbClr val="FFFFFF"/>
                </a:solidFill>
              </a:rPr>
              <a:t>La HiRISE capturó esta imagen el 27 de junio de 2014, cuando el Curiosity acababa de cruzar el borde de 3 sigmas del elipse de aterrizaje (la línea azul es el borde del elipse). Vale, no escucho todavía tus ánimos, así que debes estar preguntándote: ¿Qué diantres es el elipse de aterrizaje de 3 sigmas? Es una predicción estadística sobre donde podría acabar aterrizando el rover sobre la superficie de Marte dadas las incertidumbres como las condiciones atmosféricas durante la entrada en la atmósfera y el descenso. "3 sigmas" quieren decir "3 desviaciones estándar", así que era muy, muy probable (hasta un 99.9%) que el rover aterrizara en algún lugar dentro de la elipse.</a:t>
            </a:r>
          </a:p>
        </p:txBody>
      </p:sp>
      <p:pic>
        <p:nvPicPr>
          <p:cNvPr id="102" name="ESP_037117_1755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