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22479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Posible lugar de aterrizaje futuro en Oxia Planum</a:t>
            </a:r>
          </a:p>
        </p:txBody>
      </p:sp>
      <p:sp>
        <p:nvSpPr>
          <p:cNvPr id="100" name="Shape 100"/>
          <p:cNvSpPr/>
          <p:nvPr/>
        </p:nvSpPr>
        <p:spPr>
          <a:xfrm>
            <a:off x="8533893" y="9267825"/>
            <a:ext cx="4267201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uahirise.org/es/ESP_037070_1985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Oxia Planum es una amplia superficie de arcillas entre Mawrth y Ares Vallis que ha sido propuesta como futuro lugar de aterrizaje en Marte.</a:t>
            </a:r>
          </a:p>
        </p:txBody>
      </p:sp>
      <p:pic>
        <p:nvPicPr>
          <p:cNvPr id="102" name="ESP_037070_1985.jpg"/>
          <p:cNvPicPr/>
          <p:nvPr/>
        </p:nvPicPr>
        <p:blipFill>
          <a:blip r:embed="rId2">
            <a:extLst/>
          </a:blip>
          <a:srcRect l="0" t="1674" r="0" b="39398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