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1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100">
                <a:solidFill>
                  <a:srgbClr val="FFFFFF"/>
                </a:solidFill>
              </a:rPr>
              <a:t>Un posible sitio de aterrizaje en Aram Dosum para el ExoMars Rover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uahirise.org/es/ESP_037030_1880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Entre los objetivos importantes del HiRISE se encuentra el de tomar imágenes de alta resolución de potenciales sitios de aterrizaje para futuras misiones. Esta imagen corresponde a una zona llamada Aram Dosum, antes conocida como Oxia Pallus, y se ha propuesto como posible destino de la misión ExoMars Rover, entre 2018 y 2020, porque aquí se encuentra expuesto un antiguo sistema aluvial.</a:t>
            </a:r>
          </a:p>
        </p:txBody>
      </p:sp>
      <p:pic>
        <p:nvPicPr>
          <p:cNvPr id="102" name="ESP_037030_188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