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400">
                <a:solidFill>
                  <a:srgbClr val="FFFFFF"/>
                </a:solidFill>
              </a:rPr>
              <a:t>Un revelador deslizamiento de tierras en Hebes Chasma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uahirise.org/es/ESP_036927_1790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La exposición de estas rocas estratificadas nos ayuda a determinar los procesos geológicos que se han dado en en el lugar a lo largo del tiempo, y el deslizamiento de tierra y los depósitos en abanico nos dan información sobre procesos de erosión más recientes, incluso hasta la actualidad.</a:t>
            </a:r>
          </a:p>
        </p:txBody>
      </p:sp>
      <p:pic>
        <p:nvPicPr>
          <p:cNvPr id="102" name="ESP_036927_179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