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La helada superficie del casquete Polar Norte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uahirise.org/es/ESP_036867_2655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El Polo Norte de Marte es una bóveda formada por capas de hielo que llegan a los 2 kilómetros de espesor, siendo un análogo parecido a los casquetes polares de Groenlandia o la Antártida. Esta imagen es de un área de la superficie superior de esta bóveda polar entre distintas fosas - que son grandes y generalmente suaves planicies compuestas por una fina capa de hielo de agua muy puro.</a:t>
            </a:r>
          </a:p>
        </p:txBody>
      </p:sp>
      <p:pic>
        <p:nvPicPr>
          <p:cNvPr id="102" name="ESP_036867_2655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