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Crestas de aspecto plumoso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5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uahirise.org/es/ESP_036485_1765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Esta imagen de la HiRISE muestra un valle surtido de crestas lineales. Frecuentemente se hace referencia a ellas con el término de crestas eólicas transversales, o TAR por sus iniciales en inglés, y pueden adoptar una gran variedad de formas. En la imagen se muestran dispuestas en ángulo recto orientadas hacia el valle, debido a que la topografía canaliza el aire a lo largo de la fosa.</a:t>
            </a:r>
          </a:p>
        </p:txBody>
      </p:sp>
      <p:pic>
        <p:nvPicPr>
          <p:cNvPr id="102" name="ESP_036485_176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