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es/ESP_036436_2645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400">
                <a:solidFill>
                  <a:srgbClr val="FFFFFF"/>
                </a:solidFill>
              </a:rPr>
              <a:t>Caída de rocas en los depósitos estratificados del Polo Norte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uahirise.org/es/ESP_036436_2645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Comparando la imagen de la HiRISE con una observación del anterior año marciano se revela un ejemplo de uno de estos procesos: caídas de rocas. Aquí la ladera es escarpada y se encuentra fracturada, y un gran bloque de hielo y polvo ha caído ladera abajo y se ha roto.</a:t>
            </a:r>
          </a:p>
        </p:txBody>
      </p:sp>
      <p:pic>
        <p:nvPicPr>
          <p:cNvPr id="102" name="ESP_036436_2645.jpg"/>
          <p:cNvPicPr/>
          <p:nvPr/>
        </p:nvPicPr>
        <p:blipFill>
          <a:blip r:embed="rId3">
            <a:extLst/>
          </a:blip>
          <a:srcRect l="0" t="20552" r="0" b="20520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