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 gran cráter en Meridiani Planum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uahirise.org/es/ESP_036397_1785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Este cráter está localizado en Meridiani Planum, a unos 20 kilómetros al Noroeste de donde el rover Opportunity aterrizó en 2004 (y a unos 42 kilómetros del borde del cráter Endeavour, donde el rover ha estado ocupado los últimos años). Aunque está en la dirección opuesta a la que ha ido el rover, este cráter sigue siendo un lugar interesante.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