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es/ESP_036376_2160" TargetMode="External"/><Relationship Id="rId3" Type="http://schemas.openxmlformats.org/officeDocument/2006/relationships/image" Target="../media/image2.jpe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Esperando a los remolinos de polvo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uahirise.org/es/ESP_036376_2160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La imagen muestra un remolino grande y bien definido en el norte y otros dos más difusos en el centro. Los remolinos se reconocen en las fotos por su forma nebulosa y por la sombra que arrojan sobre la superficie, de la cual podemos inferir su altura.</a:t>
            </a:r>
          </a:p>
        </p:txBody>
      </p:sp>
      <p:pic>
        <p:nvPicPr>
          <p:cNvPr id="102" name="ESP_036376_2160.jpg"/>
          <p:cNvPicPr/>
          <p:nvPr/>
        </p:nvPicPr>
        <p:blipFill>
          <a:blip r:embed="rId3">
            <a:extLst/>
          </a:blip>
          <a:srcRect l="0" t="20552" r="0" b="20520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