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22479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Dunas y ondulaciones cambiantes en Olympia Undae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700"/>
            <a:ext cx="4267201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uahirise.org/es/ESP_036099_2615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Olympia Undae es un gran campo de dunas de arena que rodea el casquete del polo Norte marciano. Debido a la alta latitud en la que se encuentran, en invierno estas dunas están cubiertas de escarcha de agua y de dióxido de carbono, y reciben muy poca luz solar. Tanto las dunas, como los detalles de sus ondulaciones superficiales se aprecian mejor en verano. </a:t>
            </a:r>
          </a:p>
        </p:txBody>
      </p:sp>
      <p:pic>
        <p:nvPicPr>
          <p:cNvPr id="102" name="ESP_036099_2615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