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El Draa de Marte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uahirise.org/es/ESP_034909_1755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Las formas arenosas que crea el viento o las formas de lecho eólicas están clasificadas por su longitud de onda o la distancia entre las crestas. En Marte podemos observar cuatro clases de formas de lecho (en orden de longitud de onda creciente): rizaduras, crestas eólicas transversas (conocidas como TAR en inglés),dunas y lo que llamamos “draa”. Todas estas formas son visibles en esta imagen de Juventae Chasma.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