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spc="0" sz="1800">
                <a:solidFill>
                  <a:srgbClr val="000000"/>
                </a:solidFill>
              </a:defRPr>
            </a:pPr>
            <a:r>
              <a:rPr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spc="0" sz="1800">
                <a:solidFill>
                  <a:srgbClr val="000000"/>
                </a:solidFill>
              </a:defRPr>
            </a:pPr>
            <a:r>
              <a:rPr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spc="0" sz="1800">
                <a:solidFill>
                  <a:srgbClr val="000000"/>
                </a:solidFill>
              </a:defRPr>
            </a:pPr>
            <a:r>
              <a:rPr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spc="-84" sz="8400">
          <a:solidFill>
            <a:srgbClr val="FCEFC5"/>
          </a:solidFill>
          <a:latin typeface="+mn-lt"/>
          <a:ea typeface="+mn-ea"/>
          <a:cs typeface="+mn-cs"/>
          <a:sym typeface="Arial Black"/>
        </a:defRPr>
      </a:lvl1pPr>
      <a:lvl2pPr indent="228600" algn="ctr" defTabSz="584200">
        <a:lnSpc>
          <a:spcPct val="70000"/>
        </a:lnSpc>
        <a:defRPr spc="-84" sz="8400">
          <a:solidFill>
            <a:srgbClr val="FCEFC5"/>
          </a:solidFill>
          <a:latin typeface="+mn-lt"/>
          <a:ea typeface="+mn-ea"/>
          <a:cs typeface="+mn-cs"/>
          <a:sym typeface="Arial Black"/>
        </a:defRPr>
      </a:lvl2pPr>
      <a:lvl3pPr indent="457200" algn="ctr" defTabSz="584200">
        <a:lnSpc>
          <a:spcPct val="70000"/>
        </a:lnSpc>
        <a:defRPr spc="-84" sz="8400">
          <a:solidFill>
            <a:srgbClr val="FCEFC5"/>
          </a:solidFill>
          <a:latin typeface="+mn-lt"/>
          <a:ea typeface="+mn-ea"/>
          <a:cs typeface="+mn-cs"/>
          <a:sym typeface="Arial Black"/>
        </a:defRPr>
      </a:lvl3pPr>
      <a:lvl4pPr indent="685800" algn="ctr" defTabSz="584200">
        <a:lnSpc>
          <a:spcPct val="70000"/>
        </a:lnSpc>
        <a:defRPr spc="-84" sz="8400">
          <a:solidFill>
            <a:srgbClr val="FCEFC5"/>
          </a:solidFill>
          <a:latin typeface="+mn-lt"/>
          <a:ea typeface="+mn-ea"/>
          <a:cs typeface="+mn-cs"/>
          <a:sym typeface="Arial Black"/>
        </a:defRPr>
      </a:lvl4pPr>
      <a:lvl5pPr indent="914400" algn="ctr" defTabSz="584200">
        <a:lnSpc>
          <a:spcPct val="70000"/>
        </a:lnSpc>
        <a:defRPr spc="-84" sz="8400">
          <a:solidFill>
            <a:srgbClr val="FCEFC5"/>
          </a:solidFill>
          <a:latin typeface="+mn-lt"/>
          <a:ea typeface="+mn-ea"/>
          <a:cs typeface="+mn-cs"/>
          <a:sym typeface="Arial Black"/>
        </a:defRPr>
      </a:lvl5pPr>
      <a:lvl6pPr indent="1143000" algn="ctr" defTabSz="584200">
        <a:lnSpc>
          <a:spcPct val="70000"/>
        </a:lnSpc>
        <a:defRPr spc="-84" sz="8400">
          <a:solidFill>
            <a:srgbClr val="FCEFC5"/>
          </a:solidFill>
          <a:latin typeface="+mn-lt"/>
          <a:ea typeface="+mn-ea"/>
          <a:cs typeface="+mn-cs"/>
          <a:sym typeface="Arial Black"/>
        </a:defRPr>
      </a:lvl6pPr>
      <a:lvl7pPr indent="1371600" algn="ctr" defTabSz="584200">
        <a:lnSpc>
          <a:spcPct val="70000"/>
        </a:lnSpc>
        <a:defRPr spc="-84" sz="8400">
          <a:solidFill>
            <a:srgbClr val="FCEFC5"/>
          </a:solidFill>
          <a:latin typeface="+mn-lt"/>
          <a:ea typeface="+mn-ea"/>
          <a:cs typeface="+mn-cs"/>
          <a:sym typeface="Arial Black"/>
        </a:defRPr>
      </a:lvl7pPr>
      <a:lvl8pPr indent="1600200" algn="ctr" defTabSz="584200">
        <a:lnSpc>
          <a:spcPct val="70000"/>
        </a:lnSpc>
        <a:defRPr spc="-84" sz="8400">
          <a:solidFill>
            <a:srgbClr val="FCEFC5"/>
          </a:solidFill>
          <a:latin typeface="+mn-lt"/>
          <a:ea typeface="+mn-ea"/>
          <a:cs typeface="+mn-cs"/>
          <a:sym typeface="Arial Black"/>
        </a:defRPr>
      </a:lvl8pPr>
      <a:lvl9pPr indent="1828800" algn="ctr" defTabSz="584200">
        <a:lnSpc>
          <a:spcPct val="70000"/>
        </a:lnSpc>
        <a:defRPr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spc="-18">
          <a:solidFill>
            <a:schemeClr val="tx1"/>
          </a:solidFill>
          <a:latin typeface="+mn-lt"/>
          <a:ea typeface="+mn-ea"/>
          <a:cs typeface="+mn-cs"/>
          <a:sym typeface="Arial Black"/>
        </a:defRPr>
      </a:lvl1pPr>
      <a:lvl2pPr indent="228600" algn="ctr" defTabSz="584200">
        <a:lnSpc>
          <a:spcPct val="70000"/>
        </a:lnSpc>
        <a:defRPr spc="-18">
          <a:solidFill>
            <a:schemeClr val="tx1"/>
          </a:solidFill>
          <a:latin typeface="+mn-lt"/>
          <a:ea typeface="+mn-ea"/>
          <a:cs typeface="+mn-cs"/>
          <a:sym typeface="Arial Black"/>
        </a:defRPr>
      </a:lvl2pPr>
      <a:lvl3pPr indent="457200" algn="ctr" defTabSz="584200">
        <a:lnSpc>
          <a:spcPct val="70000"/>
        </a:lnSpc>
        <a:defRPr spc="-18">
          <a:solidFill>
            <a:schemeClr val="tx1"/>
          </a:solidFill>
          <a:latin typeface="+mn-lt"/>
          <a:ea typeface="+mn-ea"/>
          <a:cs typeface="+mn-cs"/>
          <a:sym typeface="Arial Black"/>
        </a:defRPr>
      </a:lvl3pPr>
      <a:lvl4pPr indent="685800" algn="ctr" defTabSz="584200">
        <a:lnSpc>
          <a:spcPct val="70000"/>
        </a:lnSpc>
        <a:defRPr spc="-18">
          <a:solidFill>
            <a:schemeClr val="tx1"/>
          </a:solidFill>
          <a:latin typeface="+mn-lt"/>
          <a:ea typeface="+mn-ea"/>
          <a:cs typeface="+mn-cs"/>
          <a:sym typeface="Arial Black"/>
        </a:defRPr>
      </a:lvl4pPr>
      <a:lvl5pPr indent="914400" algn="ctr" defTabSz="584200">
        <a:lnSpc>
          <a:spcPct val="70000"/>
        </a:lnSpc>
        <a:defRPr spc="-18">
          <a:solidFill>
            <a:schemeClr val="tx1"/>
          </a:solidFill>
          <a:latin typeface="+mn-lt"/>
          <a:ea typeface="+mn-ea"/>
          <a:cs typeface="+mn-cs"/>
          <a:sym typeface="Arial Black"/>
        </a:defRPr>
      </a:lvl5pPr>
      <a:lvl6pPr indent="1143000" algn="ctr" defTabSz="584200">
        <a:lnSpc>
          <a:spcPct val="70000"/>
        </a:lnSpc>
        <a:defRPr spc="-18">
          <a:solidFill>
            <a:schemeClr val="tx1"/>
          </a:solidFill>
          <a:latin typeface="+mn-lt"/>
          <a:ea typeface="+mn-ea"/>
          <a:cs typeface="+mn-cs"/>
          <a:sym typeface="Arial Black"/>
        </a:defRPr>
      </a:lvl6pPr>
      <a:lvl7pPr indent="1371600" algn="ctr" defTabSz="584200">
        <a:lnSpc>
          <a:spcPct val="70000"/>
        </a:lnSpc>
        <a:defRPr spc="-18">
          <a:solidFill>
            <a:schemeClr val="tx1"/>
          </a:solidFill>
          <a:latin typeface="+mn-lt"/>
          <a:ea typeface="+mn-ea"/>
          <a:cs typeface="+mn-cs"/>
          <a:sym typeface="Arial Black"/>
        </a:defRPr>
      </a:lvl7pPr>
      <a:lvl8pPr indent="1600200" algn="ctr" defTabSz="584200">
        <a:lnSpc>
          <a:spcPct val="70000"/>
        </a:lnSpc>
        <a:defRPr spc="-18">
          <a:solidFill>
            <a:schemeClr val="tx1"/>
          </a:solidFill>
          <a:latin typeface="+mn-lt"/>
          <a:ea typeface="+mn-ea"/>
          <a:cs typeface="+mn-cs"/>
          <a:sym typeface="Arial Black"/>
        </a:defRPr>
      </a:lvl8pPr>
      <a:lvl9pPr indent="1828800" algn="ctr" defTabSz="584200">
        <a:lnSpc>
          <a:spcPct val="70000"/>
        </a:lnSpc>
        <a:defRPr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b="1"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De turismo por una región polvorienta</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uahirise.org/es/ESP_034259_2040</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A menudo se piensa que las regiones polvorientas de Marte parecen aburridas en las imágenes de la HiRISE porque el polvo tapa las formas de la superficie. Sin embargo, los nuevos impactos de meteoritos se encuentran más fácilmente en estas regiones polvorientas como la que vemos en la imagen porque estos impactos acribillan el polvo de la superficie, dejando manchas de color oscuro.</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