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es/ESP_034084_16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Capturando y liberando dunas de arena en Marte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uahirise.org/es/ESP_034084_1655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Las dunas de arena en Marte se encuentran con frecuencia dentro de los cráteres, lo que lleva a plantear la pregunta: ¿se forman a partir de materiales arenosos del cráter, o son los cráteres simples trampas para las dunas que se los encuentran en su camino?</a:t>
            </a:r>
          </a:p>
        </p:txBody>
      </p:sp>
      <p:pic>
        <p:nvPicPr>
          <p:cNvPr id="102" name="ESP_034084_16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