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FFFFFF"/>
                </a:solidFill>
              </a:rPr>
              <a:t>Posible sílice opalino en el levantamiento central del Cráter Elorza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uahirise.org/es/ESP_033722_1710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Lo característico de este levantamiento central son los varios tipos del sustrato rocoso que se pueden observar en la superficie. Esta imagen muestra un bloque masivo y fracturado del lecho rocoso y que se puede apreciar directamente junto a unas coladas de materiales de tonos oscuros y que se interpretan como coladas de los fundidos provocados por el impacto.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