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584200">
      <a:defRPr sz="2200">
        <a:latin typeface="Lucida Grande"/>
        <a:ea typeface="Lucida Grande"/>
        <a:cs typeface="Lucida Grande"/>
        <a:sym typeface="Lucida Grande"/>
      </a:defRPr>
    </a:lvl1pPr>
    <a:lvl2pPr indent="228600" defTabSz="584200">
      <a:defRPr sz="2200">
        <a:latin typeface="Lucida Grande"/>
        <a:ea typeface="Lucida Grande"/>
        <a:cs typeface="Lucida Grande"/>
        <a:sym typeface="Lucida Grande"/>
      </a:defRPr>
    </a:lvl2pPr>
    <a:lvl3pPr indent="457200" defTabSz="584200">
      <a:defRPr sz="2200">
        <a:latin typeface="Lucida Grande"/>
        <a:ea typeface="Lucida Grande"/>
        <a:cs typeface="Lucida Grande"/>
        <a:sym typeface="Lucida Grande"/>
      </a:defRPr>
    </a:lvl3pPr>
    <a:lvl4pPr indent="685800" defTabSz="584200">
      <a:defRPr sz="2200">
        <a:latin typeface="Lucida Grande"/>
        <a:ea typeface="Lucida Grande"/>
        <a:cs typeface="Lucida Grande"/>
        <a:sym typeface="Lucida Grande"/>
      </a:defRPr>
    </a:lvl4pPr>
    <a:lvl5pPr indent="914400" defTabSz="584200">
      <a:defRPr sz="2200">
        <a:latin typeface="Lucida Grande"/>
        <a:ea typeface="Lucida Grande"/>
        <a:cs typeface="Lucida Grande"/>
        <a:sym typeface="Lucida Grande"/>
      </a:defRPr>
    </a:lvl5pPr>
    <a:lvl6pPr indent="1143000" defTabSz="584200">
      <a:defRPr sz="2200">
        <a:latin typeface="Lucida Grande"/>
        <a:ea typeface="Lucida Grande"/>
        <a:cs typeface="Lucida Grande"/>
        <a:sym typeface="Lucida Grande"/>
      </a:defRPr>
    </a:lvl6pPr>
    <a:lvl7pPr indent="1371600" defTabSz="584200">
      <a:defRPr sz="2200">
        <a:latin typeface="Lucida Grande"/>
        <a:ea typeface="Lucida Grande"/>
        <a:cs typeface="Lucida Grande"/>
        <a:sym typeface="Lucida Grande"/>
      </a:defRPr>
    </a:lvl7pPr>
    <a:lvl8pPr indent="1600200" defTabSz="584200">
      <a:defRPr sz="2200">
        <a:latin typeface="Lucida Grande"/>
        <a:ea typeface="Lucida Grande"/>
        <a:cs typeface="Lucida Grande"/>
        <a:sym typeface="Lucida Grande"/>
      </a:defRPr>
    </a:lvl8pPr>
    <a:lvl9pPr indent="1828800" defTabSz="584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spc="0" sz="1800">
                <a:solidFill>
                  <a:srgbClr val="000000"/>
                </a:solidFill>
              </a:defRPr>
            </a:pPr>
            <a:r>
              <a:rPr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spc="0" sz="1800">
                <a:solidFill>
                  <a:srgbClr val="000000"/>
                </a:solidFill>
              </a:defRPr>
            </a:pPr>
            <a:r>
              <a:rPr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spc="0" sz="1800">
                <a:solidFill>
                  <a:srgbClr val="000000"/>
                </a:solidFill>
              </a:defRPr>
            </a:pPr>
            <a:r>
              <a:rPr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spc="0" sz="1800">
                <a:solidFill>
                  <a:srgbClr val="000000"/>
                </a:solidFill>
              </a:defRPr>
            </a:pPr>
            <a:r>
              <a:rPr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spc="0" sz="1800">
                <a:solidFill>
                  <a:srgbClr val="000000"/>
                </a:solidFill>
              </a:defRPr>
            </a:pPr>
            <a:r>
              <a:rPr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spc="0" sz="1800">
                <a:solidFill>
                  <a:srgbClr val="000000"/>
                </a:solidFill>
              </a:defRPr>
            </a:pPr>
            <a:r>
              <a:rPr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spc="0" sz="1800">
                <a:solidFill>
                  <a:srgbClr val="000000"/>
                </a:solidFill>
              </a:defRPr>
            </a:pPr>
            <a:r>
              <a:rPr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spc="-84" sz="8400">
          <a:solidFill>
            <a:srgbClr val="FCEFC5"/>
          </a:solidFill>
          <a:latin typeface="+mn-lt"/>
          <a:ea typeface="+mn-ea"/>
          <a:cs typeface="+mn-cs"/>
          <a:sym typeface="Arial Black"/>
        </a:defRPr>
      </a:lvl1pPr>
      <a:lvl2pPr indent="228600" algn="ctr" defTabSz="584200">
        <a:lnSpc>
          <a:spcPct val="70000"/>
        </a:lnSpc>
        <a:defRPr spc="-84" sz="8400">
          <a:solidFill>
            <a:srgbClr val="FCEFC5"/>
          </a:solidFill>
          <a:latin typeface="+mn-lt"/>
          <a:ea typeface="+mn-ea"/>
          <a:cs typeface="+mn-cs"/>
          <a:sym typeface="Arial Black"/>
        </a:defRPr>
      </a:lvl2pPr>
      <a:lvl3pPr indent="457200" algn="ctr" defTabSz="584200">
        <a:lnSpc>
          <a:spcPct val="70000"/>
        </a:lnSpc>
        <a:defRPr spc="-84" sz="8400">
          <a:solidFill>
            <a:srgbClr val="FCEFC5"/>
          </a:solidFill>
          <a:latin typeface="+mn-lt"/>
          <a:ea typeface="+mn-ea"/>
          <a:cs typeface="+mn-cs"/>
          <a:sym typeface="Arial Black"/>
        </a:defRPr>
      </a:lvl3pPr>
      <a:lvl4pPr indent="685800" algn="ctr" defTabSz="584200">
        <a:lnSpc>
          <a:spcPct val="70000"/>
        </a:lnSpc>
        <a:defRPr spc="-84" sz="8400">
          <a:solidFill>
            <a:srgbClr val="FCEFC5"/>
          </a:solidFill>
          <a:latin typeface="+mn-lt"/>
          <a:ea typeface="+mn-ea"/>
          <a:cs typeface="+mn-cs"/>
          <a:sym typeface="Arial Black"/>
        </a:defRPr>
      </a:lvl4pPr>
      <a:lvl5pPr indent="914400" algn="ctr" defTabSz="584200">
        <a:lnSpc>
          <a:spcPct val="70000"/>
        </a:lnSpc>
        <a:defRPr spc="-84" sz="8400">
          <a:solidFill>
            <a:srgbClr val="FCEFC5"/>
          </a:solidFill>
          <a:latin typeface="+mn-lt"/>
          <a:ea typeface="+mn-ea"/>
          <a:cs typeface="+mn-cs"/>
          <a:sym typeface="Arial Black"/>
        </a:defRPr>
      </a:lvl5pPr>
      <a:lvl6pPr indent="1143000" algn="ctr" defTabSz="584200">
        <a:lnSpc>
          <a:spcPct val="70000"/>
        </a:lnSpc>
        <a:defRPr spc="-84" sz="8400">
          <a:solidFill>
            <a:srgbClr val="FCEFC5"/>
          </a:solidFill>
          <a:latin typeface="+mn-lt"/>
          <a:ea typeface="+mn-ea"/>
          <a:cs typeface="+mn-cs"/>
          <a:sym typeface="Arial Black"/>
        </a:defRPr>
      </a:lvl6pPr>
      <a:lvl7pPr indent="1371600" algn="ctr" defTabSz="584200">
        <a:lnSpc>
          <a:spcPct val="70000"/>
        </a:lnSpc>
        <a:defRPr spc="-84" sz="8400">
          <a:solidFill>
            <a:srgbClr val="FCEFC5"/>
          </a:solidFill>
          <a:latin typeface="+mn-lt"/>
          <a:ea typeface="+mn-ea"/>
          <a:cs typeface="+mn-cs"/>
          <a:sym typeface="Arial Black"/>
        </a:defRPr>
      </a:lvl7pPr>
      <a:lvl8pPr indent="1600200" algn="ctr" defTabSz="584200">
        <a:lnSpc>
          <a:spcPct val="70000"/>
        </a:lnSpc>
        <a:defRPr spc="-84" sz="8400">
          <a:solidFill>
            <a:srgbClr val="FCEFC5"/>
          </a:solidFill>
          <a:latin typeface="+mn-lt"/>
          <a:ea typeface="+mn-ea"/>
          <a:cs typeface="+mn-cs"/>
          <a:sym typeface="Arial Black"/>
        </a:defRPr>
      </a:lvl8pPr>
      <a:lvl9pPr indent="1828800" algn="ctr" defTabSz="584200">
        <a:lnSpc>
          <a:spcPct val="70000"/>
        </a:lnSpc>
        <a:defRPr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spc="-18">
          <a:solidFill>
            <a:schemeClr val="tx1"/>
          </a:solidFill>
          <a:latin typeface="+mn-lt"/>
          <a:ea typeface="+mn-ea"/>
          <a:cs typeface="+mn-cs"/>
          <a:sym typeface="Arial Black"/>
        </a:defRPr>
      </a:lvl1pPr>
      <a:lvl2pPr indent="228600" algn="ctr" defTabSz="584200">
        <a:lnSpc>
          <a:spcPct val="70000"/>
        </a:lnSpc>
        <a:defRPr spc="-18">
          <a:solidFill>
            <a:schemeClr val="tx1"/>
          </a:solidFill>
          <a:latin typeface="+mn-lt"/>
          <a:ea typeface="+mn-ea"/>
          <a:cs typeface="+mn-cs"/>
          <a:sym typeface="Arial Black"/>
        </a:defRPr>
      </a:lvl2pPr>
      <a:lvl3pPr indent="457200" algn="ctr" defTabSz="584200">
        <a:lnSpc>
          <a:spcPct val="70000"/>
        </a:lnSpc>
        <a:defRPr spc="-18">
          <a:solidFill>
            <a:schemeClr val="tx1"/>
          </a:solidFill>
          <a:latin typeface="+mn-lt"/>
          <a:ea typeface="+mn-ea"/>
          <a:cs typeface="+mn-cs"/>
          <a:sym typeface="Arial Black"/>
        </a:defRPr>
      </a:lvl3pPr>
      <a:lvl4pPr indent="685800" algn="ctr" defTabSz="584200">
        <a:lnSpc>
          <a:spcPct val="70000"/>
        </a:lnSpc>
        <a:defRPr spc="-18">
          <a:solidFill>
            <a:schemeClr val="tx1"/>
          </a:solidFill>
          <a:latin typeface="+mn-lt"/>
          <a:ea typeface="+mn-ea"/>
          <a:cs typeface="+mn-cs"/>
          <a:sym typeface="Arial Black"/>
        </a:defRPr>
      </a:lvl4pPr>
      <a:lvl5pPr indent="914400" algn="ctr" defTabSz="584200">
        <a:lnSpc>
          <a:spcPct val="70000"/>
        </a:lnSpc>
        <a:defRPr spc="-18">
          <a:solidFill>
            <a:schemeClr val="tx1"/>
          </a:solidFill>
          <a:latin typeface="+mn-lt"/>
          <a:ea typeface="+mn-ea"/>
          <a:cs typeface="+mn-cs"/>
          <a:sym typeface="Arial Black"/>
        </a:defRPr>
      </a:lvl5pPr>
      <a:lvl6pPr indent="1143000" algn="ctr" defTabSz="584200">
        <a:lnSpc>
          <a:spcPct val="70000"/>
        </a:lnSpc>
        <a:defRPr spc="-18">
          <a:solidFill>
            <a:schemeClr val="tx1"/>
          </a:solidFill>
          <a:latin typeface="+mn-lt"/>
          <a:ea typeface="+mn-ea"/>
          <a:cs typeface="+mn-cs"/>
          <a:sym typeface="Arial Black"/>
        </a:defRPr>
      </a:lvl6pPr>
      <a:lvl7pPr indent="1371600" algn="ctr" defTabSz="584200">
        <a:lnSpc>
          <a:spcPct val="70000"/>
        </a:lnSpc>
        <a:defRPr spc="-18">
          <a:solidFill>
            <a:schemeClr val="tx1"/>
          </a:solidFill>
          <a:latin typeface="+mn-lt"/>
          <a:ea typeface="+mn-ea"/>
          <a:cs typeface="+mn-cs"/>
          <a:sym typeface="Arial Black"/>
        </a:defRPr>
      </a:lvl7pPr>
      <a:lvl8pPr indent="1600200" algn="ctr" defTabSz="584200">
        <a:lnSpc>
          <a:spcPct val="70000"/>
        </a:lnSpc>
        <a:defRPr spc="-18">
          <a:solidFill>
            <a:schemeClr val="tx1"/>
          </a:solidFill>
          <a:latin typeface="+mn-lt"/>
          <a:ea typeface="+mn-ea"/>
          <a:cs typeface="+mn-cs"/>
          <a:sym typeface="Arial Black"/>
        </a:defRPr>
      </a:lvl8pPr>
      <a:lvl9pPr indent="1828800" algn="ctr" defTabSz="584200">
        <a:lnSpc>
          <a:spcPct val="70000"/>
        </a:lnSpc>
        <a:defRPr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tif"/><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b="1"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Un abanico aluvial en un cráter de las latitudes bajas</a:t>
            </a:r>
          </a:p>
        </p:txBody>
      </p:sp>
      <p:sp>
        <p:nvSpPr>
          <p:cNvPr id="100" name="Shape 100"/>
          <p:cNvSpPr/>
          <p:nvPr/>
        </p:nvSpPr>
        <p:spPr>
          <a:xfrm>
            <a:off x="8546593" y="9283700"/>
            <a:ext cx="4267201" cy="381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uahirise.org/es/ESP_028799_1565</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En Marte, los abanicos aluviales son a veces visibles en las cuencas formadas por cráteres de impacto, ya que el material de los bordes escarpados se transporta radialmente hacia el interior del fondo del cráter, que está relativamente plano. Puesto que en la Tierra es un proceso movido por el agua, y por lo tanto podría funcionar de la misma manera en Marte, los científicos estudian los abanicos aluviales de Marte para poder comprender mejor la historia climática del planeta.</a:t>
            </a:r>
          </a:p>
        </p:txBody>
      </p:sp>
      <p:pic>
        <p:nvPicPr>
          <p:cNvPr id="102" name="pasted-image.tif"/>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