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500">
                <a:solidFill>
                  <a:srgbClr val="FFFFFF"/>
                </a:solidFill>
              </a:rPr>
              <a:t>Dunas continúas y migración de rizaduras en Nili Patera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uahirise.org/es/ESP_028575_1890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Nili Patera es una región de Marte en la que las dunas y rizaduras se mueven rápidamente. HiRISE continúa con el seguimiento de esta región cada par de meses para ver los cambios en escalas de tiempo estacional y anual.</a:t>
            </a:r>
          </a:p>
        </p:txBody>
      </p:sp>
      <p:pic>
        <p:nvPicPr>
          <p:cNvPr id="102" name="ESP_028575_18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