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22250_2065.jpg" descr="ESP_022250_206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Rizaduras brillantes surcan la topografía de esta región, formada en un clima pasado. Dunas oscuras y vetas de arena (compuestas de arena basáltica) se han movido y rellenado áreas más bajas, empujadas por vientos más recientes desde la parte superior de la imagen a la inferior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Rizaduras brillantes surcan la topografía de esta región, formada en un clima pasado. Dunas oscuras y vetas de arena (compuestas de arena basáltica) se han movido y rellenado áreas más bajas, empujadas por vientos más recientes desde la parte superior de la imagen a la inferior.</a:t>
            </a:r>
          </a:p>
        </p:txBody>
      </p:sp>
      <p:sp>
        <p:nvSpPr>
          <p:cNvPr id="131" name="Las dunas móviles de Lobo Vallis"/>
          <p:cNvSpPr txBox="1"/>
          <p:nvPr/>
        </p:nvSpPr>
        <p:spPr>
          <a:xfrm>
            <a:off x="542925" y="6699787"/>
            <a:ext cx="11449795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Las dunas móviles de Lobo Vallis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22250_206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uahirise.org/es/ESP_022250_2065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