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TARs Bandeadas en Iapygia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uahirise.org/es/ESP_020782_1610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Los trópicos de Marte están normalmente cubiertos con pequeñas dunas de colores claros que de alguna manera han sido moldeadas por el viento. Llamadas “crestas eólicas trasversas” o TARs (por sus siglas en inglés), estas formas pueden medir hasta seis metros de altura y están separadas entre si por unas decenas de metros.</a:t>
            </a:r>
          </a:p>
        </p:txBody>
      </p:sp>
      <p:pic>
        <p:nvPicPr>
          <p:cNvPr id="102" name="ESP_020782_161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