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ESP_012744_1725.jpg" descr="ESP_012744_172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Fuertemente erosionada, con acumulaciones de rocas y dunas de arena en su superficie, esta mesa estratificada esta probablemente formada por depósitos sedimentarios que están siendo exhumados mientras se erosiona. (NASA/JPL/University of Arizona)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Fuertemente erosionada, con acumulaciones de rocas y dunas de arena en su superficie, esta mesa estratificada esta probablemente formada por depósitos sedimentarios que están siendo exhumados mientras se erosiona. (NASA/JPL/University of Arizona)</a:t>
            </a:r>
          </a:p>
        </p:txBody>
      </p:sp>
      <p:sp>
        <p:nvSpPr>
          <p:cNvPr id="131" name="Una mesa en Noctis Labyrinthus"/>
          <p:cNvSpPr txBox="1"/>
          <p:nvPr/>
        </p:nvSpPr>
        <p:spPr>
          <a:xfrm>
            <a:off x="542925" y="6699787"/>
            <a:ext cx="11298734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29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Una mesa en Noctis Labyrinthus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es/ESP_012744_1725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uahirise.org/es/ESP_012744_1725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