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254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C7B018BB-80A7-4F77-B60F-C8B233D01FF8}"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wholeTbl>
    <a:band2H>
      <a:tcTxStyle b="def" i="def"/>
      <a:tcStyle>
        <a:tcBdr/>
        <a:fill>
          <a:solidFill>
            <a:srgbClr val="CC9833">
              <a:alpha val="8000"/>
            </a:srgbClr>
          </a:solidFill>
        </a:fill>
      </a:tcStyle>
    </a:band2H>
    <a:firstCol>
      <a:tcTxStyle b="off" i="off">
        <a:font>
          <a:latin typeface="Palatino"/>
          <a:ea typeface="Palatino"/>
          <a:cs typeface="Palatino"/>
        </a:font>
        <a:srgbClr val="5D5449">
          <a:alpha val="91000"/>
        </a:srgbClr>
      </a:tcTxStyle>
      <a:tcStyle>
        <a:tcBdr>
          <a:left>
            <a:ln w="12700" cap="flat">
              <a:solidFill>
                <a:srgbClr val="9B854B">
                  <a:alpha val="56000"/>
                </a:srgbClr>
              </a:solidFill>
              <a:prstDash val="solid"/>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solidFill>
            <a:srgbClr val="C6BAA9">
              <a:alpha val="31000"/>
            </a:srgbClr>
          </a:solid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254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10000"/>
                </a:srgbClr>
              </a:solidFill>
              <a:prstDash val="solid"/>
              <a:miter lim="400000"/>
            </a:ln>
          </a:top>
          <a:bottom>
            <a:ln w="12700" cap="flat">
              <a:solidFill>
                <a:srgbClr val="9B854B">
                  <a:alpha val="10000"/>
                </a:srgbClr>
              </a:solidFill>
              <a:prstDash val="solid"/>
              <a:miter lim="400000"/>
            </a:ln>
          </a:bottom>
          <a:insideH>
            <a:ln w="12700" cap="flat">
              <a:solidFill>
                <a:srgbClr val="9B854B">
                  <a:alpha val="10000"/>
                </a:srgbClr>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EEE7283C-3CF3-47DC-8721-378D4A62B228}" styleName="">
    <a:tblBg/>
    <a:wholeTbl>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blipFill rotWithShape="1">
            <a:blip r:embed="rId1"/>
            <a:srcRect l="0" t="0" r="0" b="0"/>
            <a:tile tx="0" ty="0" sx="100000" sy="100000" flip="none" algn="tl"/>
          </a:blipFill>
        </a:fill>
      </a:tcStyle>
    </a:band2H>
    <a:firstCol>
      <a:tcTxStyle b="off" i="off">
        <a:font>
          <a:latin typeface="Palatino"/>
          <a:ea typeface="Palatino"/>
          <a:cs typeface="Palatino"/>
        </a:font>
        <a:srgbClr val="FFFDE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solidFill>
                <a:srgbClr val="FFFDEF"/>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noFill/>
              <a:miter lim="400000"/>
            </a:ln>
          </a:insideV>
        </a:tcBdr>
        <a:fill>
          <a:noFill/>
        </a:fill>
      </a:tcStyle>
    </a:wholeTbl>
    <a:band2H>
      <a:tcTxStyle b="def" i="def"/>
      <a:tcStyle>
        <a:tcBdr/>
        <a:fill>
          <a:solidFill>
            <a:srgbClr val="D1C6B8">
              <a:alpha val="31000"/>
            </a:srgbClr>
          </a:solidFill>
        </a:fill>
      </a:tcStyle>
    </a:band2H>
    <a:firstCol>
      <a:tcTxStyle b="off" i="off">
        <a:font>
          <a:latin typeface="Palatino"/>
          <a:ea typeface="Palatino"/>
          <a:cs typeface="Palatino"/>
        </a:font>
        <a:srgbClr val="5D5449">
          <a:alpha val="91000"/>
        </a:srgbClr>
      </a:tcTxStyle>
      <a:tcStyle>
        <a:tcBdr>
          <a:left>
            <a:ln w="12700" cap="flat">
              <a:solidFill>
                <a:srgbClr val="653B32">
                  <a:alpha val="51000"/>
                </a:srgbClr>
              </a:solidFill>
              <a:prstDash val="solid"/>
              <a:miter lim="400000"/>
            </a:ln>
          </a:left>
          <a:right>
            <a:ln w="12700" cap="flat">
              <a:solidFill>
                <a:srgbClr val="653B32">
                  <a:alpha val="51000"/>
                </a:srgbClr>
              </a:solidFill>
              <a:prstDash val="solid"/>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solidFill>
                <a:srgbClr val="653B32">
                  <a:alpha val="51000"/>
                </a:srgbClr>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6BAA9">
              <a:alpha val="31000"/>
            </a:srgbClr>
          </a:solidFill>
        </a:fill>
      </a:tcStyle>
    </a:wholeTbl>
    <a:band2H>
      <a:tcTxStyle b="def" i="def"/>
      <a:tcStyle>
        <a:tcBdr/>
        <a:fill>
          <a:solidFill>
            <a:srgbClr val="C6BAA9">
              <a:alpha val="31000"/>
            </a:srgbClr>
          </a:solidFill>
        </a:fill>
      </a:tcStyle>
    </a:band2H>
    <a:firstCol>
      <a:tcTxStyle b="off" i="off">
        <a:font>
          <a:latin typeface="Palatino"/>
          <a:ea typeface="Palatino"/>
          <a:cs typeface="Palatino"/>
        </a:font>
        <a:srgbClr val="5D5449">
          <a:alpha val="91000"/>
        </a:srgbClr>
      </a:tcTxStyle>
      <a:tcStyle>
        <a:tcBdr>
          <a:left>
            <a:ln w="0" cap="flat">
              <a:noFill/>
              <a:miter lim="400000"/>
            </a:ln>
          </a:left>
          <a:right>
            <a:ln w="12700" cap="flat">
              <a:solidFill>
                <a:srgbClr val="797B80">
                  <a:alpha val="80000"/>
                </a:srgbClr>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797C80">
                  <a:alpha val="80000"/>
                </a:srgbClr>
              </a:solidFill>
              <a:prstDash val="solid"/>
              <a:miter lim="400000"/>
            </a:ln>
          </a:insideV>
        </a:tcBdr>
        <a:fill>
          <a:solidFill>
            <a:srgbClr val="C6BAA9">
              <a:alpha val="31000"/>
            </a:srgbClr>
          </a:solid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797B80">
                  <a:alpha val="80000"/>
                </a:srgbClr>
              </a:solidFill>
              <a:prstDash val="solid"/>
              <a:miter lim="400000"/>
            </a:ln>
          </a:top>
          <a:bottom>
            <a:ln w="0" cap="flat">
              <a:noFill/>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0" cap="flat">
              <a:noFill/>
              <a:miter lim="400000"/>
            </a:ln>
          </a:top>
          <a:bottom>
            <a:ln w="12700" cap="flat">
              <a:solidFill>
                <a:srgbClr val="797B80">
                  <a:alpha val="80000"/>
                </a:srgbClr>
              </a:solidFill>
              <a:prstDash val="solid"/>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Palatino"/>
          <a:ea typeface="Palatino"/>
          <a:cs typeface="Palatino"/>
        </a:font>
        <a:srgbClr val="5D5449">
          <a:alpha val="91000"/>
        </a:srgbClr>
      </a:tcTxStyle>
      <a:tcStyle>
        <a:tcBdr>
          <a:left>
            <a:ln w="0" cap="flat">
              <a:noFill/>
              <a:miter lim="400000"/>
            </a:ln>
          </a:left>
          <a:right>
            <a:ln w="12700" cap="flat">
              <a:solidFill>
                <a:srgbClr val="5C5A52"/>
              </a:solidFill>
              <a:prstDash val="solid"/>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solidFill>
                <a:srgbClr val="5C5A52"/>
              </a:solidFill>
              <a:custDash>
                <a:ds d="200000" sp="200000"/>
              </a:custDash>
              <a:miter lim="400000"/>
            </a:ln>
          </a:insideV>
        </a:tcBdr>
        <a:fill>
          <a:no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prstDash val="solid"/>
              <a:miter lim="400000"/>
            </a:ln>
          </a:top>
          <a:bottom>
            <a:ln w="0" cap="flat">
              <a:noFill/>
              <a:miter lim="400000"/>
            </a:ln>
          </a:bottom>
          <a:insideH>
            <a:ln w="12700" cap="flat">
              <a:solidFill>
                <a:srgbClr val="5C5A52"/>
              </a:solidFill>
              <a:custDash>
                <a:ds d="200000" sp="200000"/>
              </a:custDash>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0" cap="flat">
              <a:noFill/>
              <a:miter lim="400000"/>
            </a:ln>
          </a:top>
          <a:bottom>
            <a:ln w="12700" cap="flat">
              <a:solidFill>
                <a:srgbClr val="5C5A52"/>
              </a:solidFill>
              <a:prstDash val="solid"/>
              <a:miter lim="400000"/>
            </a:ln>
          </a:bottom>
          <a:insideH>
            <a:ln w="12700" cap="flat">
              <a:solidFill>
                <a:srgbClr val="5C5A52"/>
              </a:solidFill>
              <a:custDash>
                <a:ds d="200000" sp="200000"/>
              </a:custDash>
              <a:miter lim="400000"/>
            </a:ln>
          </a:insideH>
          <a:insideV>
            <a:ln w="12700" cap="flat">
              <a:noFill/>
              <a:miter lim="400000"/>
            </a:ln>
          </a:insideV>
        </a:tcBdr>
        <a:fill>
          <a:noFill/>
        </a:fill>
      </a:tcStyle>
    </a:firstRow>
  </a:tblStyle>
  <a:tblStyle styleId="{8F44A2F1-9E1F-4B54-A3A2-5F16C0AD49E2}" styleName="">
    <a:tblBg/>
    <a:wholeTbl>
      <a:tcTxStyle b="off" i="off">
        <a:font>
          <a:latin typeface="Iowan Old Style Roman"/>
          <a:ea typeface="Iowan Old Style Roman"/>
          <a:cs typeface="Iowan Old Style Roman"/>
        </a:font>
        <a:srgbClr val="5C5C5C"/>
      </a:tcTxStyle>
      <a:tcStyle>
        <a:tcBdr>
          <a:left>
            <a:ln w="12700" cap="flat">
              <a:solidFill>
                <a:srgbClr val="5C5C5C"/>
              </a:solidFill>
              <a:prstDash val="solid"/>
              <a:miter lim="400000"/>
            </a:ln>
          </a:left>
          <a:right>
            <a:ln w="12700" cap="flat">
              <a:solidFill>
                <a:srgbClr val="5C5C5C"/>
              </a:solidFill>
              <a:prstDash val="solid"/>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solidFill>
                <a:srgbClr val="5C5C5C"/>
              </a:solidFill>
              <a:prstDash val="solid"/>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solidFill>
                <a:srgbClr val="5C5C5C"/>
              </a:solidFill>
              <a:prstDash val="solid"/>
              <a:miter lim="400000"/>
            </a:ln>
          </a:left>
          <a:right>
            <a:ln w="0" cap="flat">
              <a:noFill/>
              <a:miter lim="400000"/>
            </a:ln>
          </a:right>
          <a:top>
            <a:ln w="12700" cap="flat">
              <a:solidFill>
                <a:srgbClr val="EBEBEB"/>
              </a:solidFill>
              <a:prstDash val="solid"/>
              <a:miter lim="400000"/>
            </a:ln>
          </a:top>
          <a:bottom>
            <a:ln w="12700" cap="flat">
              <a:solidFill>
                <a:srgbClr val="EBEBEB"/>
              </a:solidFill>
              <a:prstDash val="solid"/>
              <a:miter lim="400000"/>
            </a:ln>
          </a:bottom>
          <a:insideH>
            <a:ln w="12700" cap="flat">
              <a:solidFill>
                <a:srgbClr val="EBEBEB"/>
              </a:solidFill>
              <a:prstDash val="solid"/>
              <a:miter lim="400000"/>
            </a:ln>
          </a:insideH>
          <a:insideV>
            <a:ln w="12700" cap="flat">
              <a:solidFill>
                <a:srgbClr val="EBEBEB"/>
              </a:solidFill>
              <a:prstDash val="solid"/>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solidFill>
                <a:srgbClr val="5C5C5C"/>
              </a:solidFill>
              <a:prstDash val="solid"/>
              <a:miter lim="400000"/>
            </a:ln>
          </a:left>
          <a:right>
            <a:ln w="12700" cap="flat">
              <a:solidFill>
                <a:srgbClr val="5C5C5C"/>
              </a:solidFill>
              <a:prstDash val="solid"/>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solidFill>
                <a:srgbClr val="5C5C5C"/>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EBEBEB"/>
              </a:solidFill>
              <a:prstDash val="solid"/>
              <a:miter lim="400000"/>
            </a:ln>
          </a:left>
          <a:right>
            <a:ln w="12700" cap="flat">
              <a:solidFill>
                <a:srgbClr val="EBEBEB"/>
              </a:solidFill>
              <a:prstDash val="solid"/>
              <a:miter lim="400000"/>
            </a:ln>
          </a:right>
          <a:top>
            <a:ln w="12700" cap="flat">
              <a:solidFill>
                <a:srgbClr val="5C5C5C"/>
              </a:solidFill>
              <a:prstDash val="solid"/>
              <a:miter lim="400000"/>
            </a:ln>
          </a:top>
          <a:bottom>
            <a:ln w="0" cap="flat">
              <a:noFill/>
              <a:miter lim="400000"/>
            </a:ln>
          </a:bottom>
          <a:insideH>
            <a:ln w="12700" cap="flat">
              <a:solidFill>
                <a:srgbClr val="EBEBEB"/>
              </a:solidFill>
              <a:prstDash val="solid"/>
              <a:miter lim="400000"/>
            </a:ln>
          </a:insideH>
          <a:insideV>
            <a:ln w="12700" cap="flat">
              <a:solidFill>
                <a:srgbClr val="EBEBEB"/>
              </a:solidFill>
              <a:prstDash val="solid"/>
              <a:miter lim="400000"/>
            </a:ln>
          </a:insideV>
        </a:tcBdr>
        <a:fill>
          <a:solidFill>
            <a:schemeClr val="accent1">
              <a:hueOff val="-522454"/>
              <a:satOff val="1153"/>
              <a:lumOff val="13444"/>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_rels/tableStyles.xml.rels><?xml version="1.0" encoding="UTF-8" standalone="yes"?><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Shape 11"/>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Shape 12"/>
          <p:cNvSpPr/>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Shape 13"/>
          <p:cNvSpPr/>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1pPr>
            <a:lvl2pPr marL="0" indent="22860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2pPr>
            <a:lvl3pPr marL="0" indent="45720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3pPr>
            <a:lvl4pPr marL="0" indent="68580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4pPr>
            <a:lvl5pPr marL="0" indent="91440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5pPr>
          </a:lstStyle>
          <a:p>
            <a:pPr/>
            <a:r>
              <a:t>Body Level One</a:t>
            </a:r>
          </a:p>
          <a:p>
            <a:pPr lvl="1"/>
            <a:r>
              <a:t>Body Level Two</a:t>
            </a:r>
          </a:p>
          <a:p>
            <a:pPr lvl="2"/>
            <a:r>
              <a:t>Body Level Three</a:t>
            </a:r>
          </a:p>
          <a:p>
            <a:pPr lvl="3"/>
            <a:r>
              <a:t>Body Level Four</a:t>
            </a:r>
          </a:p>
          <a:p>
            <a:pPr lvl="4"/>
            <a:r>
              <a:t>Body Level Five</a:t>
            </a:r>
          </a:p>
        </p:txBody>
      </p:sp>
      <p:sp>
        <p:nvSpPr>
          <p:cNvPr id="14" name="Shape 14"/>
          <p:cNvSpPr/>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1" name="Shape 21"/>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Shape 22"/>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Shape 23"/>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Shape 24"/>
          <p:cNvSpPr/>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Shape 25"/>
          <p:cNvSpPr/>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1pPr>
            <a:lvl2pPr marL="0" indent="2286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2pPr>
            <a:lvl3pPr marL="0" indent="4572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3pPr>
            <a:lvl4pPr marL="0" indent="6858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4pPr>
            <a:lvl5pPr marL="0" indent="9144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5pPr>
          </a:lstStyle>
          <a:p>
            <a:pPr/>
            <a:r>
              <a:t>Body Level One</a:t>
            </a:r>
          </a:p>
          <a:p>
            <a:pPr lvl="1"/>
            <a:r>
              <a:t>Body Level Two</a:t>
            </a:r>
          </a:p>
          <a:p>
            <a:pPr lvl="2"/>
            <a:r>
              <a:t>Body Level Three</a:t>
            </a:r>
          </a:p>
          <a:p>
            <a:pPr lvl="3"/>
            <a:r>
              <a:t>Body Level Four</a:t>
            </a:r>
          </a:p>
          <a:p>
            <a:pPr lvl="4"/>
            <a:r>
              <a:t>Body Level Five</a:t>
            </a:r>
          </a:p>
        </p:txBody>
      </p:sp>
      <p:sp>
        <p:nvSpPr>
          <p:cNvPr id="26" name="Shape 26"/>
          <p:cNvSpPr/>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3" name="Shape 33"/>
          <p:cNvSpPr/>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hape 34"/>
          <p:cNvSpPr/>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41" name="Shape 41"/>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Shape 42"/>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Shape 43"/>
          <p:cNvSpPr/>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Shape 44"/>
          <p:cNvSpPr/>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1pPr>
            <a:lvl2pPr marL="0" indent="2286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2pPr>
            <a:lvl3pPr marL="0" indent="4572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3pPr>
            <a:lvl4pPr marL="0" indent="6858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4pPr>
            <a:lvl5pPr marL="0" indent="9144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5pPr>
          </a:lstStyle>
          <a:p>
            <a:pPr/>
            <a:r>
              <a:t>Body Level One</a:t>
            </a:r>
          </a:p>
          <a:p>
            <a:pPr lvl="1"/>
            <a:r>
              <a:t>Body Level Two</a:t>
            </a:r>
          </a:p>
          <a:p>
            <a:pPr lvl="2"/>
            <a:r>
              <a:t>Body Level Three</a:t>
            </a:r>
          </a:p>
          <a:p>
            <a:pPr lvl="3"/>
            <a:r>
              <a:t>Body Level Four</a:t>
            </a:r>
          </a:p>
          <a:p>
            <a:pPr lvl="4"/>
            <a:r>
              <a:t>Body Level Five</a:t>
            </a:r>
          </a:p>
        </p:txBody>
      </p:sp>
      <p:sp>
        <p:nvSpPr>
          <p:cNvPr id="45" name="Shape 45"/>
          <p:cNvSpPr/>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2" name="Shape 52"/>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Shape 53"/>
          <p:cNvSpPr/>
          <p:nvPr>
            <p:ph type="title"/>
          </p:nvPr>
        </p:nvSpPr>
        <p:spPr>
          <a:prstGeom prst="rect">
            <a:avLst/>
          </a:prstGeom>
        </p:spPr>
        <p:txBody>
          <a:bodyPr/>
          <a:lstStyle/>
          <a:p>
            <a:pPr/>
            <a:r>
              <a:t>Title Text</a:t>
            </a:r>
          </a:p>
        </p:txBody>
      </p:sp>
      <p:sp>
        <p:nvSpPr>
          <p:cNvPr id="54" name="Shape 5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1" name="Shape 61"/>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Shape 62"/>
          <p:cNvSpPr/>
          <p:nvPr>
            <p:ph type="title"/>
          </p:nvPr>
        </p:nvSpPr>
        <p:spPr>
          <a:prstGeom prst="rect">
            <a:avLst/>
          </a:prstGeom>
        </p:spPr>
        <p:txBody>
          <a:bodyPr/>
          <a:lstStyle/>
          <a:p>
            <a:pPr/>
            <a:r>
              <a:t>Title Text</a:t>
            </a:r>
          </a:p>
        </p:txBody>
      </p:sp>
      <p:sp>
        <p:nvSpPr>
          <p:cNvPr id="63" name="Shape 63"/>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hape 6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1" name="Shape 71"/>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Shape 72"/>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Shape 73"/>
          <p:cNvSpPr/>
          <p:nvPr>
            <p:ph type="title"/>
          </p:nvPr>
        </p:nvSpPr>
        <p:spPr>
          <a:xfrm>
            <a:off x="7023100" y="723900"/>
            <a:ext cx="5397500" cy="723900"/>
          </a:xfrm>
          <a:prstGeom prst="rect">
            <a:avLst/>
          </a:prstGeom>
        </p:spPr>
        <p:txBody>
          <a:bodyPr/>
          <a:lstStyle/>
          <a:p>
            <a:pPr/>
            <a:r>
              <a:t>Title Text</a:t>
            </a:r>
          </a:p>
        </p:txBody>
      </p:sp>
      <p:sp>
        <p:nvSpPr>
          <p:cNvPr id="74" name="Shape 74"/>
          <p:cNvSpPr/>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hape 7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82" name="Shape 82"/>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hape 8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90" name="Shape 90"/>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Shape 91"/>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Shape 92"/>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Shape 93"/>
          <p:cNvSpPr/>
          <p:nvPr>
            <p:ph type="body" sz="quarter" idx="1"/>
          </p:nvPr>
        </p:nvSpPr>
        <p:spPr>
          <a:xfrm>
            <a:off x="571500" y="8051800"/>
            <a:ext cx="11861800" cy="1333500"/>
          </a:xfrm>
          <a:prstGeom prst="rect">
            <a:avLst/>
          </a:prstGeom>
        </p:spPr>
        <p:txBody>
          <a:bodyPr/>
          <a:lstStyle>
            <a:lvl1pPr marL="0" indent="0">
              <a:spcBef>
                <a:spcPts val="1400"/>
              </a:spcBef>
              <a:buSzTx/>
              <a:buFontTx/>
              <a:buNone/>
              <a:defRPr spc="28" sz="2800">
                <a:latin typeface="Iowan Old Style Italic"/>
                <a:ea typeface="Iowan Old Style Italic"/>
                <a:cs typeface="Iowan Old Style Italic"/>
                <a:sym typeface="Iowan Old Style Italic"/>
              </a:defRPr>
            </a:lvl1pPr>
            <a:lvl2pPr marL="0" indent="228600">
              <a:spcBef>
                <a:spcPts val="1400"/>
              </a:spcBef>
              <a:buSzTx/>
              <a:buFontTx/>
              <a:buNone/>
              <a:defRPr spc="28" sz="2800">
                <a:latin typeface="Iowan Old Style Italic"/>
                <a:ea typeface="Iowan Old Style Italic"/>
                <a:cs typeface="Iowan Old Style Italic"/>
                <a:sym typeface="Iowan Old Style Italic"/>
              </a:defRPr>
            </a:lvl2pPr>
            <a:lvl3pPr marL="0" indent="457200">
              <a:spcBef>
                <a:spcPts val="1400"/>
              </a:spcBef>
              <a:buSzTx/>
              <a:buFontTx/>
              <a:buNone/>
              <a:defRPr spc="28" sz="2800">
                <a:latin typeface="Iowan Old Style Italic"/>
                <a:ea typeface="Iowan Old Style Italic"/>
                <a:cs typeface="Iowan Old Style Italic"/>
                <a:sym typeface="Iowan Old Style Italic"/>
              </a:defRPr>
            </a:lvl3pPr>
            <a:lvl4pPr marL="0" indent="685800">
              <a:spcBef>
                <a:spcPts val="1400"/>
              </a:spcBef>
              <a:buSzTx/>
              <a:buFontTx/>
              <a:buNone/>
              <a:defRPr spc="28" sz="2800">
                <a:latin typeface="Iowan Old Style Italic"/>
                <a:ea typeface="Iowan Old Style Italic"/>
                <a:cs typeface="Iowan Old Style Italic"/>
                <a:sym typeface="Iowan Old Style Italic"/>
              </a:defRPr>
            </a:lvl4pPr>
            <a:lvl5pPr marL="0" indent="914400">
              <a:spcBef>
                <a:spcPts val="1400"/>
              </a:spcBef>
              <a:buSzTx/>
              <a:buFontTx/>
              <a:buNone/>
              <a:defRPr spc="28" sz="2800">
                <a:latin typeface="Iowan Old Style Italic"/>
                <a:ea typeface="Iowan Old Style Italic"/>
                <a:cs typeface="Iowan Old Style Italic"/>
                <a:sym typeface="Iowan Old Style Italic"/>
              </a:defRPr>
            </a:lvl5pPr>
          </a:lstStyle>
          <a:p>
            <a:pPr/>
            <a:r>
              <a:t>Body Level One</a:t>
            </a:r>
          </a:p>
          <a:p>
            <a:pPr lvl="1"/>
            <a:r>
              <a:t>Body Level Two</a:t>
            </a:r>
          </a:p>
          <a:p>
            <a:pPr lvl="2"/>
            <a:r>
              <a:t>Body Level Three</a:t>
            </a:r>
          </a:p>
          <a:p>
            <a:pPr lvl="3"/>
            <a:r>
              <a:t>Body Level Four</a:t>
            </a:r>
          </a:p>
          <a:p>
            <a:pPr lvl="4"/>
            <a:r>
              <a:t>Body Level Five</a:t>
            </a:r>
          </a:p>
        </p:txBody>
      </p:sp>
      <p:sp>
        <p:nvSpPr>
          <p:cNvPr id="94" name="Shape 9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101" name="Shape 101"/>
          <p:cNvSpPr/>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pc="0" sz="21000">
                <a:solidFill>
                  <a:srgbClr val="E4E4E4"/>
                </a:solidFill>
                <a:latin typeface="Baskerville SemiBold"/>
                <a:ea typeface="Baskerville SemiBold"/>
                <a:cs typeface="Baskerville SemiBold"/>
                <a:sym typeface="Baskerville SemiBold"/>
              </a:defRPr>
            </a:lvl1pPr>
          </a:lstStyle>
          <a:p>
            <a:pPr/>
            <a:r>
              <a:t>“</a:t>
            </a:r>
          </a:p>
        </p:txBody>
      </p:sp>
      <p:sp>
        <p:nvSpPr>
          <p:cNvPr id="102" name="Shape 102"/>
          <p:cNvSpPr/>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Shape 103"/>
          <p:cNvSpPr/>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sz="4800">
                <a:solidFill>
                  <a:srgbClr val="6B6D6D"/>
                </a:solidFill>
                <a:latin typeface="Iowan Old Style Italic"/>
                <a:ea typeface="Iowan Old Style Italic"/>
                <a:cs typeface="Iowan Old Style Italic"/>
                <a:sym typeface="Iowan Old Style Italic"/>
              </a:defRPr>
            </a:lvl1pPr>
          </a:lstStyle>
          <a:p>
            <a:pPr/>
            <a:r>
              <a:t>-Johnny Appleseed</a:t>
            </a:r>
          </a:p>
        </p:txBody>
      </p:sp>
      <p:sp>
        <p:nvSpPr>
          <p:cNvPr id="104" name="Shape 10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11" name="Shape 111"/>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hape 112"/>
          <p:cNvSpPr/>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9" name="Shape 11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Shape 3"/>
          <p:cNvSpPr/>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hape 4"/>
          <p:cNvSpPr/>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j-lt"/>
          <a:ea typeface="+mj-ea"/>
          <a:cs typeface="+mj-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j-lt"/>
          <a:ea typeface="+mj-ea"/>
          <a:cs typeface="+mj-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j-lt"/>
          <a:ea typeface="+mj-ea"/>
          <a:cs typeface="+mj-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j-lt"/>
          <a:ea typeface="+mj-ea"/>
          <a:cs typeface="+mj-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j-lt"/>
          <a:ea typeface="+mj-ea"/>
          <a:cs typeface="+mj-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j-lt"/>
          <a:ea typeface="+mj-ea"/>
          <a:cs typeface="+mj-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j-lt"/>
          <a:ea typeface="+mj-ea"/>
          <a:cs typeface="+mj-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j-lt"/>
          <a:ea typeface="+mj-ea"/>
          <a:cs typeface="+mj-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j-lt"/>
          <a:ea typeface="+mj-ea"/>
          <a:cs typeface="+mj-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Roman"/>
          <a:ea typeface="Iowan Old Style Roman"/>
          <a:cs typeface="Iowan Old Style Roman"/>
          <a:sym typeface="Iowan Old Style Roman"/>
        </a:defRPr>
      </a:lvl9pPr>
    </p:bodyStyle>
    <p:otherStyle>
      <a:lvl1pPr marL="0" marR="0" indent="0" algn="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8" name="ESP_011261_1960.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Shape 129"/>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spc="0" sz="1200">
                <a:solidFill>
                  <a:srgbClr val="9EA09F"/>
                </a:solidFill>
                <a:latin typeface="Helvetica Light"/>
                <a:ea typeface="Helvetica Light"/>
                <a:cs typeface="Helvetica Light"/>
                <a:sym typeface="Helvetica Light"/>
              </a:defRPr>
            </a:pPr>
          </a:p>
        </p:txBody>
      </p:sp>
      <p:sp>
        <p:nvSpPr>
          <p:cNvPr id="130" name="Shape 130"/>
          <p:cNvSpPr/>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spc="-36" sz="1800">
                <a:solidFill>
                  <a:srgbClr val="000000"/>
                </a:solidFill>
                <a:latin typeface="Helvetica"/>
                <a:ea typeface="Helvetica"/>
                <a:cs typeface="Helvetica"/>
                <a:sym typeface="Helvetica"/>
              </a:defRPr>
            </a:lvl1pPr>
          </a:lstStyle>
          <a:p>
            <a:pPr/>
            <a:r>
              <a:t>¡Esta imagen es un caos desordenado! Hay bloques y restos de muchos tipos de roca que parecen haber sido tirados al montón. Esto es probablemente lo que ocurrió, como eyecta del impacto de la cuenca de Isdis, que se encuentra hacia el este. Este montón de rocas antiguas es una isla rodeada por coladas de lava más recientes de Syrtis Major.</a:t>
            </a:r>
          </a:p>
        </p:txBody>
      </p:sp>
      <p:sp>
        <p:nvSpPr>
          <p:cNvPr id="131" name="Shape 131"/>
          <p:cNvSpPr/>
          <p:nvPr/>
        </p:nvSpPr>
        <p:spPr>
          <a:xfrm>
            <a:off x="542925" y="6699787"/>
            <a:ext cx="10147697"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spc="0" sz="3200">
                <a:solidFill>
                  <a:srgbClr val="941100"/>
                </a:solidFill>
                <a:latin typeface="Helvetica"/>
                <a:ea typeface="Helvetica"/>
                <a:cs typeface="Helvetica"/>
                <a:sym typeface="Helvetica"/>
              </a:defRPr>
            </a:lvl1pPr>
          </a:lstStyle>
          <a:p>
            <a:pPr/>
            <a:r>
              <a:t>Eyecta en la Cuenca de Isdis</a:t>
            </a:r>
          </a:p>
        </p:txBody>
      </p:sp>
      <p:pic>
        <p:nvPicPr>
          <p:cNvPr id="132" name="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Shape 133"/>
          <p:cNvSpPr/>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spc="0" sz="1600">
                <a:solidFill>
                  <a:srgbClr val="000000"/>
                </a:solidFill>
                <a:latin typeface="Helvetica"/>
                <a:ea typeface="Helvetica"/>
                <a:cs typeface="Helvetica"/>
                <a:sym typeface="Helvetica"/>
              </a:defRPr>
            </a:lvl1pPr>
          </a:lstStyle>
          <a:p>
            <a:pPr/>
            <a:r>
              <a:t>uahirise.org/es/ESP_011261_1960</a:t>
            </a:r>
          </a:p>
        </p:txBody>
      </p:sp>
      <p:pic>
        <p:nvPicPr>
          <p:cNvPr id="134" name="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HardCover">
  <a:themeElements>
    <a:clrScheme name="HardCover">
      <a:dk1>
        <a:srgbClr val="5C5C5C"/>
      </a:dk1>
      <a:lt1>
        <a:srgbClr val="FFFFFF"/>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DIN Condensed"/>
        <a:ea typeface="DIN Condensed"/>
        <a:cs typeface="DIN Condensed"/>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2">
              <a:satOff val="-3676"/>
              <a:lumOff val="-12171"/>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HardCover">
  <a:themeElements>
    <a:clrScheme name="HardCover">
      <a:dk1>
        <a:srgbClr val="000000"/>
      </a:dk1>
      <a:lt1>
        <a:srgbClr val="FFFFFF"/>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DIN Condensed"/>
        <a:ea typeface="DIN Condensed"/>
        <a:cs typeface="DIN Condensed"/>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2">
              <a:satOff val="-3676"/>
              <a:lumOff val="-12171"/>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0" spc="28" strike="noStrike" sz="2800" u="none" kumimoji="0" normalizeH="0">
            <a:ln>
              <a:noFill/>
            </a:ln>
            <a:solidFill>
              <a:srgbClr val="5C5C5C"/>
            </a:solidFill>
            <a:effectLst/>
            <a:uFillTx/>
            <a:latin typeface="Iowan Old Style Italic"/>
            <a:ea typeface="Iowan Old Style Italic"/>
            <a:cs typeface="Iowan Old Style Italic"/>
            <a:sym typeface="Iowan Old Style Italic"/>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