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1pPr>
    <a:lvl2pPr marL="0" marR="0" indent="3429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2pPr>
    <a:lvl3pPr marL="0" marR="0" indent="6858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3pPr>
    <a:lvl4pPr marL="0" marR="0" indent="10287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4pPr>
    <a:lvl5pPr marL="0" marR="0" indent="13716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5pPr>
    <a:lvl6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6pPr>
    <a:lvl7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7pPr>
    <a:lvl8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8pPr>
    <a:lvl9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1"/>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1"/>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1"/>
          </a:solidFill>
        </a:fill>
      </a:tcStyle>
    </a:firstRow>
  </a:tblStyle>
  <a:tblStyle styleId="{C7B018BB-80A7-4F77-B60F-C8B233D01FF8}"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3"/>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3"/>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3"/>
          </a:solidFill>
        </a:fill>
      </a:tcStyle>
    </a:firstRow>
  </a:tblStyle>
  <a:tblStyle styleId="{EEE7283C-3CF3-47DC-8721-378D4A62B228}"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6"/>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6"/>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6"/>
          </a:solidFill>
        </a:fill>
      </a:tcStyle>
    </a:firstRow>
  </a:tblStyle>
  <a:tblStyle styleId="{CF821DB8-F4EB-4A41-A1BA-3FCAFE7338EE}" styleName="">
    <a:tblBg/>
    <a:wholeTbl>
      <a:tcTxStyle b="off" i="off">
        <a:font>
          <a:latin typeface="American Typewriter Light"/>
          <a:ea typeface="American Typewriter Light"/>
          <a:cs typeface="American Typewriter Light"/>
        </a:font>
        <a:srgbClr val="3869F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AFE"/>
          </a:solidFill>
        </a:fill>
      </a:tcStyle>
    </a:wholeTbl>
    <a:band2H>
      <a:tcTxStyle b="def" i="def"/>
      <a:tcStyle>
        <a:tcBdr/>
        <a:fill>
          <a:solidFill>
            <a:srgbClr val="FCEFC5"/>
          </a:solidFill>
        </a:fill>
      </a:tcStyle>
    </a:band2H>
    <a:firstCol>
      <a:tcTxStyle b="on" i="off">
        <a:font>
          <a:latin typeface="American Typewriter"/>
          <a:ea typeface="American Typewriter"/>
          <a:cs typeface="American Typewriter"/>
        </a:font>
        <a:srgbClr val="FCEFC5"/>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merican Typewriter"/>
          <a:ea typeface="American Typewriter"/>
          <a:cs typeface="American Typewriter"/>
        </a:font>
        <a:srgbClr val="3869FC"/>
      </a:tcTxStyle>
      <a:tcStyle>
        <a:tcBdr>
          <a:left>
            <a:ln w="12700" cap="flat">
              <a:noFill/>
              <a:miter lim="400000"/>
            </a:ln>
          </a:left>
          <a:right>
            <a:ln w="12700" cap="flat">
              <a:noFill/>
              <a:miter lim="400000"/>
            </a:ln>
          </a:right>
          <a:top>
            <a:ln w="50800" cap="flat">
              <a:solidFill>
                <a:srgbClr val="3869FC"/>
              </a:solidFill>
              <a:prstDash val="solid"/>
              <a:round/>
            </a:ln>
          </a:top>
          <a:bottom>
            <a:ln w="25400" cap="flat">
              <a:solidFill>
                <a:srgbClr val="3869FC"/>
              </a:solidFill>
              <a:prstDash val="solid"/>
              <a:round/>
            </a:ln>
          </a:bottom>
          <a:insideH>
            <a:ln w="12700" cap="flat">
              <a:noFill/>
              <a:miter lim="400000"/>
            </a:ln>
          </a:insideH>
          <a:insideV>
            <a:ln w="12700" cap="flat">
              <a:noFill/>
              <a:miter lim="400000"/>
            </a:ln>
          </a:insideV>
        </a:tcBdr>
        <a:fill>
          <a:solidFill>
            <a:srgbClr val="FCEFC5"/>
          </a:solidFill>
        </a:fill>
      </a:tcStyle>
    </a:lastRow>
    <a:firstRow>
      <a:tcTxStyle b="on" i="off">
        <a:font>
          <a:latin typeface="American Typewriter"/>
          <a:ea typeface="American Typewriter"/>
          <a:cs typeface="American Typewriter"/>
        </a:font>
        <a:srgbClr val="FCEFC5"/>
      </a:tcTxStyle>
      <a:tcStyle>
        <a:tcBdr>
          <a:left>
            <a:ln w="12700" cap="flat">
              <a:noFill/>
              <a:miter lim="400000"/>
            </a:ln>
          </a:left>
          <a:right>
            <a:ln w="12700" cap="flat">
              <a:noFill/>
              <a:miter lim="400000"/>
            </a:ln>
          </a:right>
          <a:top>
            <a:ln w="25400" cap="flat">
              <a:solidFill>
                <a:srgbClr val="3869FC"/>
              </a:solidFill>
              <a:prstDash val="solid"/>
              <a:round/>
            </a:ln>
          </a:top>
          <a:bottom>
            <a:ln w="25400" cap="flat">
              <a:solidFill>
                <a:srgbClr val="3869FC"/>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CCD3FE"/>
          </a:solidFill>
        </a:fill>
      </a:tcStyle>
    </a:wholeTbl>
    <a:band2H>
      <a:tcTxStyle b="def" i="def"/>
      <a:tcStyle>
        <a:tcBdr/>
        <a:fill>
          <a:solidFill>
            <a:srgbClr val="E7EAFE"/>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3869FC"/>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3869FC"/>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3869FC"/>
          </a:solidFill>
        </a:fill>
      </a:tcStyle>
    </a:firstRow>
  </a:tblStyle>
  <a:tblStyle styleId="{2708684C-4D16-4618-839F-0558EEFCDFE6}" styleName="">
    <a:tblBg/>
    <a:wholeTbl>
      <a:tcTxStyle b="off" i="off">
        <a:font>
          <a:latin typeface="American Typewriter Light"/>
          <a:ea typeface="American Typewriter Light"/>
          <a:cs typeface="American Typewriter Light"/>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FCEFC5">
              <a:alpha val="20000"/>
            </a:srgbClr>
          </a:solidFill>
        </a:fill>
      </a:tcStyle>
    </a:wholeTbl>
    <a:band2H>
      <a:tcTxStyle b="def" i="def"/>
      <a:tcStyle>
        <a:tcBdr/>
        <a:fill>
          <a:solidFill>
            <a:srgbClr val="FFFFFF"/>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FCEFC5">
              <a:alpha val="20000"/>
            </a:srgbClr>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508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no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254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28"/>
          <p:cNvSpPr/>
          <p:nvPr>
            <p:ph type="sldImg"/>
          </p:nvPr>
        </p:nvSpPr>
        <p:spPr>
          <a:xfrm>
            <a:off x="1143000" y="685800"/>
            <a:ext cx="4572000" cy="3429000"/>
          </a:xfrm>
          <a:prstGeom prst="rect">
            <a:avLst/>
          </a:prstGeom>
        </p:spPr>
        <p:txBody>
          <a:bodyPr/>
          <a:lstStyle/>
          <a:p>
            <a:pPr/>
          </a:p>
        </p:txBody>
      </p:sp>
      <p:sp>
        <p:nvSpPr>
          <p:cNvPr id="29" name="Shape 2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mj-lt"/>
        <a:ea typeface="+mj-ea"/>
        <a:cs typeface="+mj-cs"/>
        <a:sym typeface="Lucida Grande"/>
      </a:defRPr>
    </a:lvl1pPr>
    <a:lvl2pPr indent="228600" defTabSz="584200" latinLnBrk="0">
      <a:defRPr sz="2200">
        <a:latin typeface="+mj-lt"/>
        <a:ea typeface="+mj-ea"/>
        <a:cs typeface="+mj-cs"/>
        <a:sym typeface="Lucida Grande"/>
      </a:defRPr>
    </a:lvl2pPr>
    <a:lvl3pPr indent="457200" defTabSz="584200" latinLnBrk="0">
      <a:defRPr sz="2200">
        <a:latin typeface="+mj-lt"/>
        <a:ea typeface="+mj-ea"/>
        <a:cs typeface="+mj-cs"/>
        <a:sym typeface="Lucida Grande"/>
      </a:defRPr>
    </a:lvl3pPr>
    <a:lvl4pPr indent="685800" defTabSz="584200" latinLnBrk="0">
      <a:defRPr sz="2200">
        <a:latin typeface="+mj-lt"/>
        <a:ea typeface="+mj-ea"/>
        <a:cs typeface="+mj-cs"/>
        <a:sym typeface="Lucida Grande"/>
      </a:defRPr>
    </a:lvl4pPr>
    <a:lvl5pPr indent="914400" defTabSz="584200" latinLnBrk="0">
      <a:defRPr sz="2200">
        <a:latin typeface="+mj-lt"/>
        <a:ea typeface="+mj-ea"/>
        <a:cs typeface="+mj-cs"/>
        <a:sym typeface="Lucida Grande"/>
      </a:defRPr>
    </a:lvl5pPr>
    <a:lvl6pPr indent="1143000" defTabSz="584200" latinLnBrk="0">
      <a:defRPr sz="2200">
        <a:latin typeface="+mj-lt"/>
        <a:ea typeface="+mj-ea"/>
        <a:cs typeface="+mj-cs"/>
        <a:sym typeface="Lucida Grande"/>
      </a:defRPr>
    </a:lvl6pPr>
    <a:lvl7pPr indent="1371600" defTabSz="584200" latinLnBrk="0">
      <a:defRPr sz="2200">
        <a:latin typeface="+mj-lt"/>
        <a:ea typeface="+mj-ea"/>
        <a:cs typeface="+mj-cs"/>
        <a:sym typeface="Lucida Grande"/>
      </a:defRPr>
    </a:lvl7pPr>
    <a:lvl8pPr indent="1600200" defTabSz="584200" latinLnBrk="0">
      <a:defRPr sz="2200">
        <a:latin typeface="+mj-lt"/>
        <a:ea typeface="+mj-ea"/>
        <a:cs typeface="+mj-cs"/>
        <a:sym typeface="Lucida Grande"/>
      </a:defRPr>
    </a:lvl8pPr>
    <a:lvl9pPr indent="1828800" defTabSz="584200" latinLnBrk="0">
      <a:defRPr sz="2200">
        <a:latin typeface="+mj-lt"/>
        <a:ea typeface="+mj-ea"/>
        <a:cs typeface="+mj-cs"/>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Default">
    <p:spTree>
      <p:nvGrpSpPr>
        <p:cNvPr id="1" name=""/>
        <p:cNvGrpSpPr/>
        <p:nvPr/>
      </p:nvGrpSpPr>
      <p:grpSpPr>
        <a:xfrm>
          <a:off x="0" y="0"/>
          <a:ext cx="0" cy="0"/>
          <a:chOff x="0" y="0"/>
          <a:chExt cx="0" cy="0"/>
        </a:xfrm>
      </p:grpSpPr>
      <p:pic>
        <p:nvPicPr>
          <p:cNvPr id="12" name="line.png" descr="line.png"/>
          <p:cNvPicPr>
            <a:picLocks noChangeAspect="1"/>
          </p:cNvPicPr>
          <p:nvPr/>
        </p:nvPicPr>
        <p:blipFill>
          <a:blip r:embed="rId2">
            <a:extLst/>
          </a:blip>
          <a:stretch>
            <a:fillRect/>
          </a:stretch>
        </p:blipFill>
        <p:spPr>
          <a:xfrm>
            <a:off x="0" y="2667000"/>
            <a:ext cx="13004800" cy="1997075"/>
          </a:xfrm>
          <a:prstGeom prst="rect">
            <a:avLst/>
          </a:prstGeom>
          <a:ln w="12700">
            <a:miter lim="400000"/>
          </a:ln>
        </p:spPr>
      </p:pic>
      <p:sp>
        <p:nvSpPr>
          <p:cNvPr id="13" name="Shape 13"/>
          <p:cNvSpPr/>
          <p:nvPr>
            <p:ph type="title"/>
          </p:nvPr>
        </p:nvSpPr>
        <p:spPr>
          <a:xfrm>
            <a:off x="1016000" y="508000"/>
            <a:ext cx="10972800" cy="177800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r>
              <a:t>Click to edit Master title style</a:t>
            </a:r>
          </a:p>
        </p:txBody>
      </p:sp>
      <p:sp>
        <p:nvSpPr>
          <p:cNvPr id="14" name="Shape 14"/>
          <p:cNvSpPr/>
          <p:nvPr>
            <p:ph type="body" idx="1"/>
          </p:nvPr>
        </p:nvSpPr>
        <p:spPr>
          <a:xfrm>
            <a:off x="1016000" y="3048000"/>
            <a:ext cx="10972800" cy="568960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Click to edit Master text styles</a:t>
            </a:r>
          </a:p>
          <a:p>
            <a:pPr lvl="1"/>
            <a:r>
              <a:t>Second level</a:t>
            </a:r>
          </a:p>
          <a:p>
            <a:pPr lvl="2"/>
            <a:r>
              <a:t>Third level</a:t>
            </a:r>
          </a:p>
          <a:p>
            <a:pPr lvl="3"/>
            <a:r>
              <a:t>Fourth level</a:t>
            </a:r>
          </a:p>
          <a:p>
            <a:pPr lvl="4"/>
            <a:r>
              <a:t>Fifth level</a:t>
            </a:r>
          </a:p>
        </p:txBody>
      </p:sp>
      <p:sp>
        <p:nvSpPr>
          <p:cNvPr id="15" name="Shape 1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22" name="Shape 2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descr="line.png"/>
          <p:cNvPicPr>
            <a:picLocks noChangeAspect="1"/>
          </p:cNvPicPr>
          <p:nvPr/>
        </p:nvPicPr>
        <p:blipFill>
          <a:blip r:embed="rId3">
            <a:extLst/>
          </a:blip>
          <a:srcRect l="0" t="0" r="0" b="74575"/>
          <a:stretch>
            <a:fillRect/>
          </a:stretch>
        </p:blipFill>
        <p:spPr>
          <a:xfrm>
            <a:off x="0" y="9245599"/>
            <a:ext cx="13004800" cy="508002"/>
          </a:xfrm>
          <a:prstGeom prst="rect">
            <a:avLst/>
          </a:prstGeom>
          <a:ln w="12700">
            <a:miter lim="400000"/>
          </a:ln>
        </p:spPr>
      </p:pic>
      <p:sp>
        <p:nvSpPr>
          <p:cNvPr id="3" name="Shape 3"/>
          <p:cNvSpPr/>
          <p:nvPr>
            <p:ph type="title"/>
          </p:nvPr>
        </p:nvSpPr>
        <p:spPr>
          <a:xfrm>
            <a:off x="650240" y="319746"/>
            <a:ext cx="11704320" cy="1767299"/>
          </a:xfrm>
          <a:prstGeom prst="rect">
            <a:avLst/>
          </a:prstGeom>
          <a:ln w="12700">
            <a:miter lim="400000"/>
          </a:ln>
          <a:effectLst>
            <a:outerShdw sx="100000" sy="100000" kx="0" ky="0" algn="b" rotWithShape="0" blurRad="38100" dist="38100" dir="13500000">
              <a:srgbClr val="000000">
                <a:alpha val="14997"/>
              </a:srgbClr>
            </a:outerShdw>
          </a:effectLst>
        </p:spPr>
        <p:txBody>
          <a:bodyPr lIns="0" tIns="0" rIns="0" bIns="0" anchor="ctr"/>
          <a:lstStyle/>
          <a:p>
            <a:pPr/>
          </a:p>
        </p:txBody>
      </p:sp>
      <p:sp>
        <p:nvSpPr>
          <p:cNvPr id="4" name="Shape 4"/>
          <p:cNvSpPr/>
          <p:nvPr>
            <p:ph type="body" idx="1"/>
          </p:nvPr>
        </p:nvSpPr>
        <p:spPr>
          <a:xfrm>
            <a:off x="650240" y="2087044"/>
            <a:ext cx="11704320" cy="6814516"/>
          </a:xfrm>
          <a:prstGeom prst="rect">
            <a:avLst/>
          </a:prstGeom>
          <a:ln w="12700">
            <a:miter lim="400000"/>
          </a:ln>
          <a:effectLst>
            <a:outerShdw sx="100000" sy="100000" kx="0" ky="0" algn="b" rotWithShape="0" blurRad="38100" dist="38100" dir="13500000">
              <a:srgbClr val="000000">
                <a:alpha val="14997"/>
              </a:srgbClr>
            </a:outerShdw>
          </a:effectLst>
        </p:spPr>
        <p:txBody>
          <a:bodyPr lIns="0" tIns="0" rIns="0" bIns="0" anchor="ctr"/>
          <a:lstStyle/>
          <a:p>
            <a:pPr>
              <a:buBlip>
                <a:blip r:embed="rId4"/>
              </a:buBlip>
            </a:pPr>
          </a:p>
        </p:txBody>
      </p:sp>
      <p:sp>
        <p:nvSpPr>
          <p:cNvPr id="5" name="Shape 5"/>
          <p:cNvSpPr/>
          <p:nvPr>
            <p:ph type="sldNum" sz="quarter" idx="2"/>
          </p:nvPr>
        </p:nvSpPr>
        <p:spPr>
          <a:xfrm>
            <a:off x="6285653" y="8779792"/>
            <a:ext cx="3034454" cy="520701"/>
          </a:xfrm>
          <a:prstGeom prst="rect">
            <a:avLst/>
          </a:prstGeom>
          <a:ln w="12700">
            <a:miter lim="400000"/>
          </a:ln>
        </p:spPr>
        <p:txBody>
          <a:bodyPr wrap="none" lIns="45719" rIns="45719" anchor="ctr">
            <a:spAutoFit/>
          </a:bodyPr>
          <a:lstStyle>
            <a:lvl1pPr algn="r">
              <a:defRPr sz="1200">
                <a:solidFill>
                  <a:srgbClr val="FCEFC5"/>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1pPr>
      <a:lvl2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2pPr>
      <a:lvl3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3pPr>
      <a:lvl4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4pPr>
      <a:lvl5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5pPr>
      <a:lvl6pPr marL="0" marR="0" indent="4572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6pPr>
      <a:lvl7pPr marL="0" marR="0" indent="9144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7pPr>
      <a:lvl8pPr marL="0" marR="0" indent="13716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8pPr>
      <a:lvl9pPr marL="0" marR="0" indent="18288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1pPr>
      <a:lvl2pPr marL="24200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2pPr>
      <a:lvl3pPr marL="28645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3pPr>
      <a:lvl4pPr marL="33090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4pPr>
      <a:lvl5pPr marL="37535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5pPr>
      <a:lvl6pPr marL="4210755" marR="0" indent="-1975555" algn="l" defTabSz="584200" rtl="0" latinLnBrk="0">
        <a:lnSpc>
          <a:spcPct val="120000"/>
        </a:lnSpc>
        <a:spcBef>
          <a:spcPts val="2500"/>
        </a:spcBef>
        <a:spcAft>
          <a:spcPts val="0"/>
        </a:spcAft>
        <a:buClrTx/>
        <a:buSzPct val="40000"/>
        <a:buFontTx/>
        <a:buBlip>
          <a:blip r:embed="rId7"/>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6pPr>
      <a:lvl7pPr marL="4667955" marR="0" indent="-1975555" algn="l" defTabSz="584200" rtl="0" latinLnBrk="0">
        <a:lnSpc>
          <a:spcPct val="120000"/>
        </a:lnSpc>
        <a:spcBef>
          <a:spcPts val="2500"/>
        </a:spcBef>
        <a:spcAft>
          <a:spcPts val="0"/>
        </a:spcAft>
        <a:buClrTx/>
        <a:buSzPct val="40000"/>
        <a:buFontTx/>
        <a:buBlip>
          <a:blip r:embed="rId7"/>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7pPr>
      <a:lvl8pPr marL="5125155" marR="0" indent="-1975555" algn="l" defTabSz="584200" rtl="0" latinLnBrk="0">
        <a:lnSpc>
          <a:spcPct val="120000"/>
        </a:lnSpc>
        <a:spcBef>
          <a:spcPts val="2500"/>
        </a:spcBef>
        <a:spcAft>
          <a:spcPts val="0"/>
        </a:spcAft>
        <a:buClrTx/>
        <a:buSzPct val="40000"/>
        <a:buFontTx/>
        <a:buBlip>
          <a:blip r:embed="rId7"/>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8pPr>
      <a:lvl9pPr marL="5582355" marR="0" indent="-1975555" algn="l" defTabSz="584200" rtl="0" latinLnBrk="0">
        <a:lnSpc>
          <a:spcPct val="120000"/>
        </a:lnSpc>
        <a:spcBef>
          <a:spcPts val="2500"/>
        </a:spcBef>
        <a:spcAft>
          <a:spcPts val="0"/>
        </a:spcAft>
        <a:buClrTx/>
        <a:buSzPct val="40000"/>
        <a:buFontTx/>
        <a:buBlip>
          <a:blip r:embed="rId7"/>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1pPr>
      <a:lvl2pPr marL="0" marR="0" indent="3429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2pPr>
      <a:lvl3pPr marL="0" marR="0" indent="6858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3pPr>
      <a:lvl4pPr marL="0" marR="0" indent="10287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4pPr>
      <a:lvl5pPr marL="0" marR="0" indent="13716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5pPr>
      <a:lvl6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6pPr>
      <a:lvl7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7pPr>
      <a:lvl8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8pPr>
      <a:lvl9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 name="hislide-logo.png" descr="hislide-logo.png"/>
          <p:cNvPicPr>
            <a:picLocks noChangeAspect="1"/>
          </p:cNvPicPr>
          <p:nvPr/>
        </p:nvPicPr>
        <p:blipFill>
          <a:blip r:embed="rId2">
            <a:extLst/>
          </a:blip>
          <a:stretch>
            <a:fillRect/>
          </a:stretch>
        </p:blipFill>
        <p:spPr>
          <a:xfrm>
            <a:off x="0" y="9093200"/>
            <a:ext cx="1557338" cy="584200"/>
          </a:xfrm>
          <a:prstGeom prst="rect">
            <a:avLst/>
          </a:prstGeom>
          <a:ln w="12700">
            <a:miter lim="400000"/>
          </a:ln>
        </p:spPr>
      </p:pic>
      <p:pic>
        <p:nvPicPr>
          <p:cNvPr id="32" name="reverse-ua.png" descr="reverse-ua.pdf"/>
          <p:cNvPicPr>
            <a:picLocks noChangeAspect="1"/>
          </p:cNvPicPr>
          <p:nvPr/>
        </p:nvPicPr>
        <p:blipFill>
          <a:blip r:embed="rId3">
            <a:extLst/>
          </a:blip>
          <a:stretch>
            <a:fillRect/>
          </a:stretch>
        </p:blipFill>
        <p:spPr>
          <a:xfrm>
            <a:off x="12293600" y="9093200"/>
            <a:ext cx="622300" cy="584200"/>
          </a:xfrm>
          <a:prstGeom prst="rect">
            <a:avLst/>
          </a:prstGeom>
          <a:ln w="12700">
            <a:miter lim="400000"/>
          </a:ln>
        </p:spPr>
      </p:pic>
      <p:sp>
        <p:nvSpPr>
          <p:cNvPr id="33" name="Shape 33"/>
          <p:cNvSpPr/>
          <p:nvPr/>
        </p:nvSpPr>
        <p:spPr>
          <a:xfrm>
            <a:off x="0" y="142875"/>
            <a:ext cx="13004800" cy="597692"/>
          </a:xfrm>
          <a:prstGeom prst="rect">
            <a:avLst/>
          </a:prstGeom>
          <a:ln w="12700">
            <a:miter lim="400000"/>
          </a:ln>
          <a:extLst>
            <a:ext uri="{C572A759-6A51-4108-AA02-DFA0A04FC94B}">
              <ma14:wrappingTextBoxFlag xmlns:ma14="http://schemas.microsoft.com/office/mac/drawingml/2011/main" val="1"/>
            </a:ext>
          </a:extLst>
        </p:spPr>
        <p:txBody>
          <a:bodyPr lIns="32145" tIns="32145" rIns="32145" bIns="32145">
            <a:spAutoFit/>
          </a:bodyPr>
          <a:lstStyle>
            <a:lvl1pPr algn="ctr" defTabSz="457200">
              <a:defRPr b="1" sz="3500">
                <a:solidFill>
                  <a:srgbClr val="FFFFFF"/>
                </a:solidFill>
                <a:latin typeface="+mn-lt"/>
                <a:ea typeface="+mn-ea"/>
                <a:cs typeface="+mn-cs"/>
                <a:sym typeface="Helvetica"/>
              </a:defRPr>
            </a:lvl1pPr>
          </a:lstStyle>
          <a:p>
            <a:pPr/>
            <a:r>
              <a:t>“Young” Valleys and Lakes in Northern Arabia Terra on Mars</a:t>
            </a:r>
          </a:p>
        </p:txBody>
      </p:sp>
      <p:sp>
        <p:nvSpPr>
          <p:cNvPr id="34" name="Shape 34"/>
          <p:cNvSpPr/>
          <p:nvPr/>
        </p:nvSpPr>
        <p:spPr>
          <a:xfrm>
            <a:off x="0" y="665162"/>
            <a:ext cx="13004800"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defTabSz="914400">
              <a:lnSpc>
                <a:spcPct val="120000"/>
              </a:lnSpc>
              <a:defRPr sz="2300">
                <a:solidFill>
                  <a:srgbClr val="00B0F0"/>
                </a:solidFill>
                <a:latin typeface="+mn-lt"/>
                <a:ea typeface="+mn-ea"/>
                <a:cs typeface="+mn-cs"/>
                <a:sym typeface="Helvetica"/>
              </a:defRPr>
            </a:lvl1pPr>
          </a:lstStyle>
          <a:p>
            <a:pPr/>
            <a:r>
              <a:t>A landscape modified by water and ice is an unambiguous marker of past climate </a:t>
            </a:r>
          </a:p>
        </p:txBody>
      </p:sp>
      <p:sp>
        <p:nvSpPr>
          <p:cNvPr id="35" name="Shape 35"/>
          <p:cNvSpPr/>
          <p:nvPr/>
        </p:nvSpPr>
        <p:spPr>
          <a:xfrm>
            <a:off x="0" y="1277937"/>
            <a:ext cx="13004800" cy="1785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914400">
              <a:lnSpc>
                <a:spcPct val="120000"/>
              </a:lnSpc>
              <a:defRPr sz="1900">
                <a:solidFill>
                  <a:srgbClr val="FCEFC5"/>
                </a:solidFill>
                <a:latin typeface="+mn-lt"/>
                <a:ea typeface="+mn-ea"/>
                <a:cs typeface="+mn-cs"/>
                <a:sym typeface="Helvetica"/>
              </a:defRPr>
            </a:lvl1pPr>
          </a:lstStyle>
          <a:p>
            <a:pPr/>
            <a:r>
              <a:t>Northern Arabia Terra is located just south of the dichotomy boundary on Mars. This area has several fresh shallow valleys (FSVs), some of which flowed into and out of large paleolakes. This discovery suggests there may have been a global period(s) of warming that allowed ice to melt and water to flow and collect on the surface during a time that was thought to be too cold and dry for such activity. The paleolakes may have provided a safe place for microbial life to form and (or) survive, possibly extending habitable conditions on Mars into the Amazonian (up to around 2 billion years ago). </a:t>
            </a:r>
          </a:p>
        </p:txBody>
      </p:sp>
      <p:sp>
        <p:nvSpPr>
          <p:cNvPr id="36" name="Shape 36"/>
          <p:cNvSpPr/>
          <p:nvPr/>
        </p:nvSpPr>
        <p:spPr>
          <a:xfrm>
            <a:off x="1168400" y="9144000"/>
            <a:ext cx="11125200" cy="5664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defTabSz="914400">
              <a:lnSpc>
                <a:spcPct val="120000"/>
              </a:lnSpc>
              <a:defRPr sz="1400">
                <a:solidFill>
                  <a:srgbClr val="DCDEE0"/>
                </a:solidFill>
                <a:latin typeface="+mn-lt"/>
                <a:ea typeface="+mn-ea"/>
                <a:cs typeface="+mn-cs"/>
                <a:sym typeface="Helvetica"/>
              </a:defRPr>
            </a:lvl1pPr>
          </a:lstStyle>
          <a:p>
            <a:pPr/>
            <a:r>
              <a:t>Wilson, S. A., A. D. Howard, J. M. Moore, and J. A. Grant (2016), A cold-wet middle-latitude environment on Mars during the Hesperian-Amazonian transition: Evidence from northern Arabia valleys and paleolakes, J. Geophys. Res. Planets, 121, doi:10.1002/2016JE005052.</a:t>
            </a:r>
          </a:p>
        </p:txBody>
      </p:sp>
      <p:pic>
        <p:nvPicPr>
          <p:cNvPr id="37" name="image.jpg"/>
          <p:cNvPicPr>
            <a:picLocks noChangeAspect="1"/>
          </p:cNvPicPr>
          <p:nvPr/>
        </p:nvPicPr>
        <p:blipFill>
          <a:blip r:embed="rId4">
            <a:extLst/>
          </a:blip>
          <a:srcRect l="32650" t="18659" r="30479" b="14358"/>
          <a:stretch>
            <a:fillRect/>
          </a:stretch>
        </p:blipFill>
        <p:spPr>
          <a:xfrm>
            <a:off x="101599" y="3206750"/>
            <a:ext cx="4151314" cy="5057775"/>
          </a:xfrm>
          <a:prstGeom prst="rect">
            <a:avLst/>
          </a:prstGeom>
          <a:ln w="12700">
            <a:miter lim="400000"/>
          </a:ln>
        </p:spPr>
      </p:pic>
      <p:pic>
        <p:nvPicPr>
          <p:cNvPr id="38" name="image.jpg"/>
          <p:cNvPicPr>
            <a:picLocks noChangeAspect="1"/>
          </p:cNvPicPr>
          <p:nvPr/>
        </p:nvPicPr>
        <p:blipFill>
          <a:blip r:embed="rId5">
            <a:extLst/>
          </a:blip>
          <a:srcRect l="46168" t="10586" r="0" b="1150"/>
          <a:stretch>
            <a:fillRect/>
          </a:stretch>
        </p:blipFill>
        <p:spPr>
          <a:xfrm>
            <a:off x="8788399" y="3206749"/>
            <a:ext cx="4114802" cy="5056189"/>
          </a:xfrm>
          <a:prstGeom prst="rect">
            <a:avLst/>
          </a:prstGeom>
          <a:ln w="12700">
            <a:miter lim="400000"/>
          </a:ln>
        </p:spPr>
      </p:pic>
      <p:sp>
        <p:nvSpPr>
          <p:cNvPr id="39" name="Shape 39"/>
          <p:cNvSpPr/>
          <p:nvPr/>
        </p:nvSpPr>
        <p:spPr>
          <a:xfrm flipH="1" flipV="1">
            <a:off x="0" y="1219199"/>
            <a:ext cx="13004800" cy="2"/>
          </a:xfrm>
          <a:prstGeom prst="line">
            <a:avLst/>
          </a:prstGeom>
          <a:ln w="25400">
            <a:solidFill>
              <a:srgbClr val="88A5FD"/>
            </a:solidFill>
            <a:miter lim="0"/>
          </a:ln>
          <a:effectLst>
            <a:outerShdw sx="100000" sy="100000" kx="0" ky="0" algn="b" rotWithShape="0" blurRad="127000" dist="63499" dir="2700000">
              <a:srgbClr val="000000">
                <a:alpha val="50000"/>
              </a:srgbClr>
            </a:outerShdw>
          </a:effectLst>
        </p:spPr>
        <p:txBody>
          <a:bodyPr lIns="45719" rIns="45719"/>
          <a:lstStyle/>
          <a:p>
            <a:pPr>
              <a:defRPr>
                <a:solidFill>
                  <a:srgbClr val="FCEFC5"/>
                </a:solidFill>
              </a:defRPr>
            </a:pPr>
          </a:p>
        </p:txBody>
      </p:sp>
      <p:sp>
        <p:nvSpPr>
          <p:cNvPr id="40" name="Shape 40"/>
          <p:cNvSpPr/>
          <p:nvPr/>
        </p:nvSpPr>
        <p:spPr>
          <a:xfrm flipH="1" flipV="1">
            <a:off x="0" y="3124199"/>
            <a:ext cx="13004800" cy="2"/>
          </a:xfrm>
          <a:prstGeom prst="line">
            <a:avLst/>
          </a:prstGeom>
          <a:ln w="25400">
            <a:solidFill>
              <a:srgbClr val="88A5FD"/>
            </a:solidFill>
            <a:miter lim="0"/>
          </a:ln>
          <a:effectLst>
            <a:outerShdw sx="100000" sy="100000" kx="0" ky="0" algn="b" rotWithShape="0" blurRad="127000" dist="63499" dir="2700000">
              <a:srgbClr val="000000">
                <a:alpha val="50000"/>
              </a:srgbClr>
            </a:outerShdw>
          </a:effectLst>
        </p:spPr>
        <p:txBody>
          <a:bodyPr lIns="45719" rIns="45719"/>
          <a:lstStyle/>
          <a:p>
            <a:pPr>
              <a:defRPr>
                <a:solidFill>
                  <a:srgbClr val="FCEFC5"/>
                </a:solidFill>
              </a:defRPr>
            </a:pPr>
          </a:p>
        </p:txBody>
      </p:sp>
      <p:sp>
        <p:nvSpPr>
          <p:cNvPr id="41" name="Shape 41"/>
          <p:cNvSpPr/>
          <p:nvPr/>
        </p:nvSpPr>
        <p:spPr>
          <a:xfrm>
            <a:off x="0" y="8266112"/>
            <a:ext cx="4216400" cy="73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1400">
                <a:solidFill>
                  <a:srgbClr val="FCEFC5"/>
                </a:solidFill>
                <a:latin typeface="+mn-lt"/>
                <a:ea typeface="+mn-ea"/>
                <a:cs typeface="+mn-cs"/>
                <a:sym typeface="Helvetica"/>
              </a:defRPr>
            </a:lvl1pPr>
          </a:lstStyle>
          <a:p>
            <a:pPr/>
            <a:r>
              <a:t>Map of study region showing high concentration of FSVs and associated landforms such as deltas. Color base is topography (see elevation scale).</a:t>
            </a:r>
          </a:p>
        </p:txBody>
      </p:sp>
      <p:sp>
        <p:nvSpPr>
          <p:cNvPr id="42" name="Shape 42"/>
          <p:cNvSpPr/>
          <p:nvPr/>
        </p:nvSpPr>
        <p:spPr>
          <a:xfrm>
            <a:off x="4368800" y="8266112"/>
            <a:ext cx="4267200" cy="73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1400">
                <a:solidFill>
                  <a:srgbClr val="FCEFC5"/>
                </a:solidFill>
                <a:latin typeface="+mn-lt"/>
                <a:ea typeface="+mn-ea"/>
                <a:cs typeface="+mn-cs"/>
                <a:sym typeface="Helvetica"/>
              </a:defRPr>
            </a:lvl1pPr>
          </a:lstStyle>
          <a:p>
            <a:pPr/>
            <a:r>
              <a:t>Most FSVs (blue lines) stop at the edges of model-predicted paleolakes (black) and some flow into and out of paleolakes (e.g., see lake “B”).</a:t>
            </a:r>
          </a:p>
        </p:txBody>
      </p:sp>
      <p:grpSp>
        <p:nvGrpSpPr>
          <p:cNvPr id="45" name="Group 45"/>
          <p:cNvGrpSpPr/>
          <p:nvPr/>
        </p:nvGrpSpPr>
        <p:grpSpPr>
          <a:xfrm>
            <a:off x="4427537" y="3206750"/>
            <a:ext cx="4225926" cy="5059363"/>
            <a:chOff x="0" y="0"/>
            <a:chExt cx="4225925" cy="5059362"/>
          </a:xfrm>
        </p:grpSpPr>
        <p:pic>
          <p:nvPicPr>
            <p:cNvPr id="43" name="image.jpg"/>
            <p:cNvPicPr>
              <a:picLocks noChangeAspect="1"/>
            </p:cNvPicPr>
            <p:nvPr/>
          </p:nvPicPr>
          <p:blipFill>
            <a:blip r:embed="rId6">
              <a:extLst/>
            </a:blip>
            <a:srcRect l="3092" t="9434" r="11874" b="11895"/>
            <a:stretch>
              <a:fillRect/>
            </a:stretch>
          </p:blipFill>
          <p:spPr>
            <a:xfrm>
              <a:off x="0" y="-1"/>
              <a:ext cx="4225925" cy="5059364"/>
            </a:xfrm>
            <a:prstGeom prst="rect">
              <a:avLst/>
            </a:prstGeom>
            <a:ln w="12700" cap="flat">
              <a:noFill/>
              <a:miter lim="400000"/>
            </a:ln>
            <a:effectLst/>
          </p:spPr>
        </p:pic>
        <p:sp>
          <p:nvSpPr>
            <p:cNvPr id="44" name="Shape 44"/>
            <p:cNvSpPr/>
            <p:nvPr/>
          </p:nvSpPr>
          <p:spPr>
            <a:xfrm>
              <a:off x="779461" y="2544763"/>
              <a:ext cx="136526" cy="136525"/>
            </a:xfrm>
            <a:prstGeom prst="rect">
              <a:avLst/>
            </a:prstGeom>
            <a:noFill/>
            <a:ln w="25400" cap="flat">
              <a:solidFill>
                <a:srgbClr val="FF0000"/>
              </a:solidFill>
              <a:prstDash val="solid"/>
              <a:round/>
            </a:ln>
            <a:effectLst>
              <a:outerShdw sx="100000" sy="100000" kx="0" ky="0" algn="b" rotWithShape="0" blurRad="127000" dist="63499" dir="2700000">
                <a:srgbClr val="000000">
                  <a:alpha val="50000"/>
                </a:srgbClr>
              </a:outerShdw>
            </a:effectLst>
          </p:spPr>
          <p:txBody>
            <a:bodyPr wrap="square" lIns="50800" tIns="50800" rIns="50800" bIns="50800" numCol="1" anchor="ctr">
              <a:noAutofit/>
            </a:bodyPr>
            <a:lstStyle/>
            <a:p>
              <a:pPr algn="ctr" defTabSz="914400">
                <a:lnSpc>
                  <a:spcPct val="120000"/>
                </a:lnSpc>
                <a:defRPr sz="1800">
                  <a:solidFill>
                    <a:srgbClr val="FCEFC5"/>
                  </a:solidFill>
                </a:defRPr>
              </a:pPr>
            </a:p>
          </p:txBody>
        </p:sp>
      </p:grpSp>
      <p:sp>
        <p:nvSpPr>
          <p:cNvPr id="46" name="Shape 46"/>
          <p:cNvSpPr/>
          <p:nvPr/>
        </p:nvSpPr>
        <p:spPr>
          <a:xfrm>
            <a:off x="8737600" y="8266112"/>
            <a:ext cx="4267200"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1400">
                <a:solidFill>
                  <a:srgbClr val="FCEFC5"/>
                </a:solidFill>
                <a:latin typeface="+mn-lt"/>
                <a:ea typeface="+mn-ea"/>
                <a:cs typeface="+mn-cs"/>
                <a:sym typeface="Helvetica"/>
              </a:defRPr>
            </a:lvl1pPr>
          </a:lstStyle>
          <a:p>
            <a:pPr/>
            <a:r>
              <a:t>Example of FSV that formed as water spilled over the northern margin of lake “B” (red box in middle panel). Water continued to flow downhill toward “Heart Lake” (see middle panel).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FCEEC4"/>
      </a:dk1>
      <a:lt1>
        <a:srgbClr val="3869FC"/>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CEFC5"/>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CEFC5"/>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