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1pPr>
    <a:lvl2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2pPr>
    <a:lvl3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3pPr>
    <a:lvl4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4pPr>
    <a:lvl5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5pPr>
    <a:lvl6pPr marL="0" marR="0" indent="22860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6pPr>
    <a:lvl7pPr marL="0" marR="0" indent="27432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7pPr>
    <a:lvl8pPr marL="0" marR="0" indent="32004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8pPr>
    <a:lvl9pPr marL="0" marR="0" indent="36576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merican Typewriter Light"/>
          <a:ea typeface="American Typewriter Light"/>
          <a:cs typeface="American Typewriter Light"/>
        </a:font>
        <a:srgbClr val="DCDEE0"/>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Row>
  </a:tblStyle>
  <a:tblStyle styleId="{C7B018BB-80A7-4F77-B60F-C8B233D01FF8}" styleName="">
    <a:tblBg/>
    <a:wholeTbl>
      <a:tcTxStyle b="off" i="off">
        <a:font>
          <a:latin typeface="American Typewriter Light"/>
          <a:ea typeface="American Typewriter Light"/>
          <a:cs typeface="American Typewriter Light"/>
        </a:font>
        <a:srgbClr val="DCDEE0"/>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E5E3E2"/>
          </a:solidFill>
        </a:fill>
      </a:tcStyle>
    </a:wholeTbl>
    <a:band2H>
      <a:tcTxStyle b="def" i="def"/>
      <a:tcStyle>
        <a:tcBdr/>
        <a:fill>
          <a:solidFill>
            <a:srgbClr val="F2F2F1"/>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firstRow>
  </a:tblStyle>
  <a:tblStyle styleId="{EEE7283C-3CF3-47DC-8721-378D4A62B228}" styleName="">
    <a:tblBg/>
    <a:wholeTbl>
      <a:tcTxStyle b="off" i="off">
        <a:font>
          <a:latin typeface="American Typewriter Light"/>
          <a:ea typeface="American Typewriter Light"/>
          <a:cs typeface="American Typewriter Light"/>
        </a:font>
        <a:srgbClr val="DCDEE0"/>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CAD6CB"/>
          </a:solidFill>
        </a:fill>
      </a:tcStyle>
    </a:wholeTbl>
    <a:band2H>
      <a:tcTxStyle b="def" i="def"/>
      <a:tcStyle>
        <a:tcBdr/>
        <a:fill>
          <a:solidFill>
            <a:srgbClr val="E6ECE7"/>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firstRow>
  </a:tblStyle>
  <a:tblStyle styleId="{CF821DB8-F4EB-4A41-A1BA-3FCAFE7338EE}" styleName="">
    <a:tblBg/>
    <a:wholeTbl>
      <a:tcTxStyle b="off" i="off">
        <a:font>
          <a:latin typeface="American Typewriter Light"/>
          <a:ea typeface="American Typewriter Light"/>
          <a:cs typeface="American Typewriter Light"/>
        </a:font>
        <a:srgbClr val="DCDEE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8F9F9"/>
          </a:solidFill>
        </a:fill>
      </a:tcStyle>
    </a:wholeTbl>
    <a:band2H>
      <a:tcTxStyle b="def" i="def"/>
      <a:tcStyle>
        <a:tcBdr/>
        <a:fill>
          <a:solidFill>
            <a:srgbClr val="53585F"/>
          </a:solidFill>
        </a:fill>
      </a:tcStyle>
    </a:band2H>
    <a:firstCol>
      <a:tcTxStyle b="on" i="off">
        <a:font>
          <a:latin typeface="American Typewriter"/>
          <a:ea typeface="American Typewriter"/>
          <a:cs typeface="American Typewriter"/>
        </a:font>
        <a:srgbClr val="53585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merican Typewriter"/>
          <a:ea typeface="American Typewriter"/>
          <a:cs typeface="American Typewriter"/>
        </a:font>
        <a:srgbClr val="DCDEE0"/>
      </a:tcTxStyle>
      <a:tcStyle>
        <a:tcBdr>
          <a:left>
            <a:ln w="12700" cap="flat">
              <a:noFill/>
              <a:miter lim="400000"/>
            </a:ln>
          </a:left>
          <a:right>
            <a:ln w="12700" cap="flat">
              <a:noFill/>
              <a:miter lim="400000"/>
            </a:ln>
          </a:right>
          <a:top>
            <a:ln w="50800" cap="flat">
              <a:solidFill>
                <a:srgbClr val="DCDEE0"/>
              </a:solidFill>
              <a:prstDash val="solid"/>
              <a:round/>
            </a:ln>
          </a:top>
          <a:bottom>
            <a:ln w="25400" cap="flat">
              <a:solidFill>
                <a:srgbClr val="DCDEE0"/>
              </a:solidFill>
              <a:prstDash val="solid"/>
              <a:round/>
            </a:ln>
          </a:bottom>
          <a:insideH>
            <a:ln w="12700" cap="flat">
              <a:noFill/>
              <a:miter lim="400000"/>
            </a:ln>
          </a:insideH>
          <a:insideV>
            <a:ln w="12700" cap="flat">
              <a:noFill/>
              <a:miter lim="400000"/>
            </a:ln>
          </a:insideV>
        </a:tcBdr>
        <a:fill>
          <a:solidFill>
            <a:srgbClr val="53585F"/>
          </a:solidFill>
        </a:fill>
      </a:tcStyle>
    </a:lastRow>
    <a:firstRow>
      <a:tcTxStyle b="on" i="off">
        <a:font>
          <a:latin typeface="American Typewriter"/>
          <a:ea typeface="American Typewriter"/>
          <a:cs typeface="American Typewriter"/>
        </a:font>
        <a:srgbClr val="53585F"/>
      </a:tcTxStyle>
      <a:tcStyle>
        <a:tcBdr>
          <a:left>
            <a:ln w="12700" cap="flat">
              <a:noFill/>
              <a:miter lim="400000"/>
            </a:ln>
          </a:left>
          <a:right>
            <a:ln w="12700" cap="flat">
              <a:noFill/>
              <a:miter lim="400000"/>
            </a:ln>
          </a:right>
          <a:top>
            <a:ln w="25400" cap="flat">
              <a:solidFill>
                <a:srgbClr val="DCDEE0"/>
              </a:solidFill>
              <a:prstDash val="solid"/>
              <a:round/>
            </a:ln>
          </a:top>
          <a:bottom>
            <a:ln w="25400" cap="flat">
              <a:solidFill>
                <a:srgbClr val="DCDEE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merican Typewriter Light"/>
          <a:ea typeface="American Typewriter Light"/>
          <a:cs typeface="American Typewriter Light"/>
        </a:font>
        <a:srgbClr val="DCDEE0"/>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F2F2F3"/>
          </a:solidFill>
        </a:fill>
      </a:tcStyle>
    </a:wholeTbl>
    <a:band2H>
      <a:tcTxStyle b="def" i="def"/>
      <a:tcStyle>
        <a:tcBdr/>
        <a:fill>
          <a:solidFill>
            <a:srgbClr val="F8F9F9"/>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DCDEE0"/>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DCDEE0"/>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DCDEE0"/>
          </a:solidFill>
        </a:fill>
      </a:tcStyle>
    </a:firstRow>
  </a:tblStyle>
  <a:tblStyle styleId="{2708684C-4D16-4618-839F-0558EEFCDFE6}" styleName="">
    <a:tblBg/>
    <a:wholeTbl>
      <a:tcTxStyle b="off" i="off">
        <a:font>
          <a:latin typeface="American Typewriter Light"/>
          <a:ea typeface="American Typewriter Light"/>
          <a:cs typeface="American Typewriter Light"/>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wholeTbl>
    <a:band2H>
      <a:tcTxStyle b="def" i="def"/>
      <a:tcStyle>
        <a:tcBdr/>
        <a:fill>
          <a:solidFill>
            <a:srgbClr val="FFFFFF"/>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508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254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ph type="sldImg"/>
          </p:nvPr>
        </p:nvSpPr>
        <p:spPr>
          <a:xfrm>
            <a:off x="1143000" y="685800"/>
            <a:ext cx="4572000" cy="3429000"/>
          </a:xfrm>
          <a:prstGeom prst="rect">
            <a:avLst/>
          </a:prstGeom>
        </p:spPr>
        <p:txBody>
          <a:bodyPr/>
          <a:lstStyle/>
          <a:p>
            <a:pPr/>
          </a:p>
        </p:txBody>
      </p:sp>
      <p:sp>
        <p:nvSpPr>
          <p:cNvPr id="221" name="Shape 22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mn-lt"/>
        <a:ea typeface="+mn-ea"/>
        <a:cs typeface="+mn-cs"/>
        <a:sym typeface="Lucida Grande"/>
      </a:defRPr>
    </a:lvl1pPr>
    <a:lvl2pPr indent="228600" defTabSz="457200" latinLnBrk="0">
      <a:defRPr sz="2200">
        <a:latin typeface="+mn-lt"/>
        <a:ea typeface="+mn-ea"/>
        <a:cs typeface="+mn-cs"/>
        <a:sym typeface="Lucida Grande"/>
      </a:defRPr>
    </a:lvl2pPr>
    <a:lvl3pPr indent="457200" defTabSz="457200" latinLnBrk="0">
      <a:defRPr sz="2200">
        <a:latin typeface="+mn-lt"/>
        <a:ea typeface="+mn-ea"/>
        <a:cs typeface="+mn-cs"/>
        <a:sym typeface="Lucida Grande"/>
      </a:defRPr>
    </a:lvl3pPr>
    <a:lvl4pPr indent="685800" defTabSz="457200" latinLnBrk="0">
      <a:defRPr sz="2200">
        <a:latin typeface="+mn-lt"/>
        <a:ea typeface="+mn-ea"/>
        <a:cs typeface="+mn-cs"/>
        <a:sym typeface="Lucida Grande"/>
      </a:defRPr>
    </a:lvl4pPr>
    <a:lvl5pPr indent="914400" defTabSz="457200" latinLnBrk="0">
      <a:defRPr sz="2200">
        <a:latin typeface="+mn-lt"/>
        <a:ea typeface="+mn-ea"/>
        <a:cs typeface="+mn-cs"/>
        <a:sym typeface="Lucida Grande"/>
      </a:defRPr>
    </a:lvl5pPr>
    <a:lvl6pPr indent="1143000" defTabSz="457200" latinLnBrk="0">
      <a:defRPr sz="2200">
        <a:latin typeface="+mn-lt"/>
        <a:ea typeface="+mn-ea"/>
        <a:cs typeface="+mn-cs"/>
        <a:sym typeface="Lucida Grande"/>
      </a:defRPr>
    </a:lvl6pPr>
    <a:lvl7pPr indent="1371600" defTabSz="457200" latinLnBrk="0">
      <a:defRPr sz="2200">
        <a:latin typeface="+mn-lt"/>
        <a:ea typeface="+mn-ea"/>
        <a:cs typeface="+mn-cs"/>
        <a:sym typeface="Lucida Grande"/>
      </a:defRPr>
    </a:lvl7pPr>
    <a:lvl8pPr indent="1600200" defTabSz="457200" latinLnBrk="0">
      <a:defRPr sz="2200">
        <a:latin typeface="+mn-lt"/>
        <a:ea typeface="+mn-ea"/>
        <a:cs typeface="+mn-cs"/>
        <a:sym typeface="Lucida Grande"/>
      </a:defRPr>
    </a:lvl8pPr>
    <a:lvl9pPr indent="1828800" defTabSz="457200" latinLnBrk="0">
      <a:defRPr sz="2200">
        <a:latin typeface="+mn-lt"/>
        <a:ea typeface="+mn-ea"/>
        <a:cs typeface="+mn-cs"/>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elfolie">
    <p:spTree>
      <p:nvGrpSpPr>
        <p:cNvPr id="1" name=""/>
        <p:cNvGrpSpPr/>
        <p:nvPr/>
      </p:nvGrpSpPr>
      <p:grpSpPr>
        <a:xfrm>
          <a:off x="0" y="0"/>
          <a:ext cx="0" cy="0"/>
          <a:chOff x="0" y="0"/>
          <a:chExt cx="0" cy="0"/>
        </a:xfrm>
      </p:grpSpPr>
      <p:sp>
        <p:nvSpPr>
          <p:cNvPr id="12" name="Shape 12"/>
          <p:cNvSpPr/>
          <p:nvPr>
            <p:ph type="title"/>
          </p:nvPr>
        </p:nvSpPr>
        <p:spPr>
          <a:xfrm>
            <a:off x="974725" y="3030538"/>
            <a:ext cx="11055350" cy="2090737"/>
          </a:xfrm>
          <a:prstGeom prst="rect">
            <a:avLst/>
          </a:prstGeom>
        </p:spPr>
        <p:txBody>
          <a:bodyPr/>
          <a:lstStyle/>
          <a:p>
            <a:pPr/>
            <a:r>
              <a:t>Titelmasterformat durch Klicken bearbeiten</a:t>
            </a:r>
          </a:p>
        </p:txBody>
      </p:sp>
      <p:sp>
        <p:nvSpPr>
          <p:cNvPr id="13" name="Shape 13"/>
          <p:cNvSpPr/>
          <p:nvPr>
            <p:ph type="body" sz="quarter" idx="1"/>
          </p:nvPr>
        </p:nvSpPr>
        <p:spPr>
          <a:xfrm>
            <a:off x="1951038" y="5527675"/>
            <a:ext cx="9102726" cy="2492375"/>
          </a:xfrm>
          <a:prstGeom prst="rect">
            <a:avLst/>
          </a:prstGeom>
        </p:spPr>
        <p:txBody>
          <a:bodyPr/>
          <a:lstStyle>
            <a:lvl1pPr marL="0" indent="0" algn="ctr">
              <a:buSzTx/>
              <a:buNone/>
            </a:lvl1pPr>
          </a:lstStyle>
          <a:p>
            <a:pPr/>
            <a:r>
              <a:t>Formatvorlage des Untertitelmasters durch Klicken bearbeiten</a:t>
            </a:r>
          </a:p>
        </p:txBody>
      </p:sp>
      <p:sp>
        <p:nvSpPr>
          <p:cNvPr id="14" name="Shape 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el und Inhalt">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a:r>
              <a:t>Titelmasterformat durch Klicken bearbeiten</a:t>
            </a:r>
          </a:p>
        </p:txBody>
      </p:sp>
      <p:sp>
        <p:nvSpPr>
          <p:cNvPr id="22" name="Shape 22"/>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Textmasterformat bearbeiten</a:t>
            </a:r>
          </a:p>
          <a:p>
            <a:pPr lvl="1"/>
            <a:r>
              <a:t>Zweite Ebene</a:t>
            </a:r>
          </a:p>
          <a:p>
            <a:pPr lvl="2"/>
            <a:r>
              <a:t>Dritte Ebene</a:t>
            </a:r>
          </a:p>
          <a:p>
            <a:pPr lvl="3"/>
            <a:r>
              <a:t>Vierte Ebene</a:t>
            </a:r>
          </a:p>
          <a:p>
            <a:pPr lvl="4"/>
            <a:r>
              <a:t>Fünfte Ebene</a:t>
            </a:r>
          </a:p>
        </p:txBody>
      </p:sp>
      <p:sp>
        <p:nvSpPr>
          <p:cNvPr id="23" name="Shape 2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Abschnitts-&#10;überschrift">
    <p:spTree>
      <p:nvGrpSpPr>
        <p:cNvPr id="1" name=""/>
        <p:cNvGrpSpPr/>
        <p:nvPr/>
      </p:nvGrpSpPr>
      <p:grpSpPr>
        <a:xfrm>
          <a:off x="0" y="0"/>
          <a:ext cx="0" cy="0"/>
          <a:chOff x="0" y="0"/>
          <a:chExt cx="0" cy="0"/>
        </a:xfrm>
      </p:grpSpPr>
      <p:sp>
        <p:nvSpPr>
          <p:cNvPr id="30" name="Shape 30"/>
          <p:cNvSpPr/>
          <p:nvPr>
            <p:ph type="title"/>
          </p:nvPr>
        </p:nvSpPr>
        <p:spPr>
          <a:xfrm>
            <a:off x="1027112" y="6267450"/>
            <a:ext cx="11053763" cy="1936750"/>
          </a:xfrm>
          <a:prstGeom prst="rect">
            <a:avLst/>
          </a:prstGeom>
        </p:spPr>
        <p:txBody>
          <a:bodyPr anchor="t"/>
          <a:lstStyle>
            <a:lvl1pPr algn="l">
              <a:defRPr cap="all" sz="4000"/>
            </a:lvl1pPr>
          </a:lstStyle>
          <a:p>
            <a:pPr/>
            <a:r>
              <a:t>Titelmasterformat durch Klicken bearbeiten</a:t>
            </a:r>
          </a:p>
        </p:txBody>
      </p:sp>
      <p:sp>
        <p:nvSpPr>
          <p:cNvPr id="31" name="Shape 31"/>
          <p:cNvSpPr/>
          <p:nvPr>
            <p:ph type="body" sz="quarter" idx="1"/>
          </p:nvPr>
        </p:nvSpPr>
        <p:spPr>
          <a:xfrm>
            <a:off x="1027112" y="4133850"/>
            <a:ext cx="11053763" cy="2133600"/>
          </a:xfrm>
          <a:prstGeom prst="rect">
            <a:avLst/>
          </a:prstGeom>
        </p:spPr>
        <p:txBody>
          <a:bodyPr anchor="b"/>
          <a:lstStyle>
            <a:lvl1pPr marL="0" indent="0">
              <a:buSzTx/>
              <a:buNone/>
              <a:defRPr sz="2000"/>
            </a:lvl1pPr>
          </a:lstStyle>
          <a:p>
            <a:pPr/>
            <a:r>
              <a:t>Textmasterformat bearbeiten</a:t>
            </a:r>
          </a:p>
        </p:txBody>
      </p:sp>
      <p:sp>
        <p:nvSpPr>
          <p:cNvPr id="32" name="Shape 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Zwei Inhalte">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a:r>
              <a:t>Titelmasterformat durch Klicken bearbeiten</a:t>
            </a:r>
          </a:p>
        </p:txBody>
      </p:sp>
      <p:sp>
        <p:nvSpPr>
          <p:cNvPr id="40" name="Shape 40"/>
          <p:cNvSpPr/>
          <p:nvPr>
            <p:ph type="body" sz="half" idx="1"/>
          </p:nvPr>
        </p:nvSpPr>
        <p:spPr>
          <a:xfrm>
            <a:off x="1016000" y="2540000"/>
            <a:ext cx="5410200" cy="6705600"/>
          </a:xfrm>
          <a:prstGeom prst="rect">
            <a:avLst/>
          </a:prstGeom>
        </p:spPr>
        <p:txBody>
          <a:bodyPr/>
          <a:lstStyle>
            <a:lvl1pPr>
              <a:buBlip>
                <a:blip r:embed="rId2"/>
              </a:buBlip>
              <a:defRPr sz="2800"/>
            </a:lvl1pPr>
            <a:lvl2pPr marL="1481666" indent="-1037166">
              <a:buBlip>
                <a:blip r:embed="rId2"/>
              </a:buBlip>
              <a:defRPr sz="2800"/>
            </a:lvl2pPr>
            <a:lvl3pPr marL="2133600" indent="-1244600">
              <a:buBlip>
                <a:blip r:embed="rId2"/>
              </a:buBlip>
              <a:defRPr sz="2800"/>
            </a:lvl3pPr>
            <a:lvl4pPr marL="2716388" indent="-1382888">
              <a:buBlip>
                <a:blip r:embed="rId2"/>
              </a:buBlip>
              <a:defRPr sz="2800"/>
            </a:lvl4pPr>
            <a:lvl5pPr marL="3160888" indent="-1382888">
              <a:buBlip>
                <a:blip r:embed="rId2"/>
              </a:buBlip>
              <a:defRPr sz="2800"/>
            </a:lvl5pPr>
          </a:lstStyle>
          <a:p>
            <a:pPr/>
            <a:r>
              <a:t>Textmasterformat bearbeiten</a:t>
            </a:r>
          </a:p>
          <a:p>
            <a:pPr lvl="1"/>
            <a:r>
              <a:t>Zweite Ebene</a:t>
            </a:r>
          </a:p>
          <a:p>
            <a:pPr lvl="2"/>
            <a:r>
              <a:t>Dritte Ebene</a:t>
            </a:r>
          </a:p>
          <a:p>
            <a:pPr lvl="3"/>
            <a:r>
              <a:t>Vierte Ebene</a:t>
            </a:r>
          </a:p>
          <a:p>
            <a:pPr lvl="4"/>
            <a:r>
              <a:t>Fünfte Ebene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Vergleich">
    <p:spTree>
      <p:nvGrpSpPr>
        <p:cNvPr id="1" name=""/>
        <p:cNvGrpSpPr/>
        <p:nvPr/>
      </p:nvGrpSpPr>
      <p:grpSpPr>
        <a:xfrm>
          <a:off x="0" y="0"/>
          <a:ext cx="0" cy="0"/>
          <a:chOff x="0" y="0"/>
          <a:chExt cx="0" cy="0"/>
        </a:xfrm>
      </p:grpSpPr>
      <p:sp>
        <p:nvSpPr>
          <p:cNvPr id="48" name="Shape 48"/>
          <p:cNvSpPr/>
          <p:nvPr>
            <p:ph type="title"/>
          </p:nvPr>
        </p:nvSpPr>
        <p:spPr>
          <a:xfrm>
            <a:off x="650875" y="390525"/>
            <a:ext cx="11703050" cy="1625600"/>
          </a:xfrm>
          <a:prstGeom prst="rect">
            <a:avLst/>
          </a:prstGeom>
        </p:spPr>
        <p:txBody>
          <a:bodyPr/>
          <a:lstStyle/>
          <a:p>
            <a:pPr/>
            <a:r>
              <a:t>Titelmasterformat durch Klicken bearbeiten</a:t>
            </a:r>
          </a:p>
        </p:txBody>
      </p:sp>
      <p:sp>
        <p:nvSpPr>
          <p:cNvPr id="49" name="Shape 49"/>
          <p:cNvSpPr/>
          <p:nvPr>
            <p:ph type="body" sz="quarter" idx="1"/>
          </p:nvPr>
        </p:nvSpPr>
        <p:spPr>
          <a:xfrm>
            <a:off x="650875" y="2182813"/>
            <a:ext cx="5745163" cy="909638"/>
          </a:xfrm>
          <a:prstGeom prst="rect">
            <a:avLst/>
          </a:prstGeom>
        </p:spPr>
        <p:txBody>
          <a:bodyPr anchor="b"/>
          <a:lstStyle>
            <a:lvl1pPr marL="0" indent="0">
              <a:buSzTx/>
              <a:buNone/>
              <a:defRPr sz="2400"/>
            </a:lvl1pPr>
          </a:lstStyle>
          <a:p>
            <a:pPr/>
            <a:r>
              <a:t>Textmasterformat bearbeiten</a:t>
            </a:r>
          </a:p>
        </p:txBody>
      </p:sp>
      <p:sp>
        <p:nvSpPr>
          <p:cNvPr id="50" name="Shape 50"/>
          <p:cNvSpPr/>
          <p:nvPr>
            <p:ph type="body" sz="quarter" idx="13"/>
          </p:nvPr>
        </p:nvSpPr>
        <p:spPr>
          <a:xfrm>
            <a:off x="6605588" y="2182813"/>
            <a:ext cx="5748338" cy="909638"/>
          </a:xfrm>
          <a:prstGeom prst="rect">
            <a:avLst/>
          </a:prstGeom>
        </p:spPr>
        <p:txBody>
          <a:bodyPr anchor="b"/>
          <a:lstStyle/>
          <a:p>
            <a:pPr marL="0" indent="0">
              <a:buSzTx/>
              <a:buNone/>
              <a:defRPr sz="2400"/>
            </a:pPr>
          </a:p>
        </p:txBody>
      </p:sp>
      <p:sp>
        <p:nvSpPr>
          <p:cNvPr id="51" name="Shape 5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Nur Titel">
    <p:spTree>
      <p:nvGrpSpPr>
        <p:cNvPr id="1" name=""/>
        <p:cNvGrpSpPr/>
        <p:nvPr/>
      </p:nvGrpSpPr>
      <p:grpSpPr>
        <a:xfrm>
          <a:off x="0" y="0"/>
          <a:ext cx="0" cy="0"/>
          <a:chOff x="0" y="0"/>
          <a:chExt cx="0" cy="0"/>
        </a:xfrm>
      </p:grpSpPr>
      <p:sp>
        <p:nvSpPr>
          <p:cNvPr id="58" name="Shape 58"/>
          <p:cNvSpPr/>
          <p:nvPr>
            <p:ph type="title"/>
          </p:nvPr>
        </p:nvSpPr>
        <p:spPr>
          <a:prstGeom prst="rect">
            <a:avLst/>
          </a:prstGeom>
        </p:spPr>
        <p:txBody>
          <a:bodyPr/>
          <a:lstStyle/>
          <a:p>
            <a:pPr/>
            <a:r>
              <a:t>Titelmasterformat durch Klicken bearbeiten</a:t>
            </a:r>
          </a:p>
        </p:txBody>
      </p:sp>
      <p:sp>
        <p:nvSpPr>
          <p:cNvPr id="59" name="Shape 5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Leer">
    <p:spTree>
      <p:nvGrpSpPr>
        <p:cNvPr id="1" name=""/>
        <p:cNvGrpSpPr/>
        <p:nvPr/>
      </p:nvGrpSpPr>
      <p:grpSpPr>
        <a:xfrm>
          <a:off x="0" y="0"/>
          <a:ext cx="0" cy="0"/>
          <a:chOff x="0" y="0"/>
          <a:chExt cx="0" cy="0"/>
        </a:xfrm>
      </p:grpSpPr>
      <p:sp>
        <p:nvSpPr>
          <p:cNvPr id="66" name="Shape 6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Inhalt mit Überschrift">
    <p:spTree>
      <p:nvGrpSpPr>
        <p:cNvPr id="1" name=""/>
        <p:cNvGrpSpPr/>
        <p:nvPr/>
      </p:nvGrpSpPr>
      <p:grpSpPr>
        <a:xfrm>
          <a:off x="0" y="0"/>
          <a:ext cx="0" cy="0"/>
          <a:chOff x="0" y="0"/>
          <a:chExt cx="0" cy="0"/>
        </a:xfrm>
      </p:grpSpPr>
      <p:sp>
        <p:nvSpPr>
          <p:cNvPr id="73" name="Shape 73"/>
          <p:cNvSpPr/>
          <p:nvPr>
            <p:ph type="title"/>
          </p:nvPr>
        </p:nvSpPr>
        <p:spPr>
          <a:xfrm>
            <a:off x="650875" y="388938"/>
            <a:ext cx="4278313" cy="1652587"/>
          </a:xfrm>
          <a:prstGeom prst="rect">
            <a:avLst/>
          </a:prstGeom>
        </p:spPr>
        <p:txBody>
          <a:bodyPr anchor="b"/>
          <a:lstStyle>
            <a:lvl1pPr algn="l">
              <a:defRPr sz="2000"/>
            </a:lvl1pPr>
          </a:lstStyle>
          <a:p>
            <a:pPr/>
            <a:r>
              <a:t>Titelmasterformat durch Klicken bearbeiten</a:t>
            </a:r>
          </a:p>
        </p:txBody>
      </p:sp>
      <p:sp>
        <p:nvSpPr>
          <p:cNvPr id="74" name="Shape 74"/>
          <p:cNvSpPr/>
          <p:nvPr>
            <p:ph type="body" idx="1"/>
          </p:nvPr>
        </p:nvSpPr>
        <p:spPr>
          <a:xfrm>
            <a:off x="5084762" y="388938"/>
            <a:ext cx="7269163" cy="8323262"/>
          </a:xfrm>
          <a:prstGeom prst="rect">
            <a:avLst/>
          </a:prstGeom>
        </p:spPr>
        <p:txBody>
          <a:bodyPr/>
          <a:lstStyle>
            <a:lvl1pPr>
              <a:buBlip>
                <a:blip r:embed="rId2"/>
              </a:buBlip>
              <a:defRPr sz="3200"/>
            </a:lvl1pPr>
            <a:lvl2pPr marL="1460500" indent="-1016000">
              <a:buBlip>
                <a:blip r:embed="rId2"/>
              </a:buBlip>
              <a:defRPr sz="3200"/>
            </a:lvl2pPr>
            <a:lvl3pPr marL="2074333" indent="-1185333">
              <a:buBlip>
                <a:blip r:embed="rId2"/>
              </a:buBlip>
              <a:defRPr sz="3200"/>
            </a:lvl3pPr>
            <a:lvl4pPr marL="2755900" indent="-1422400">
              <a:buBlip>
                <a:blip r:embed="rId2"/>
              </a:buBlip>
              <a:defRPr sz="3200"/>
            </a:lvl4pPr>
            <a:lvl5pPr marL="3200400" indent="-1422400">
              <a:buBlip>
                <a:blip r:embed="rId2"/>
              </a:buBlip>
              <a:defRPr sz="3200"/>
            </a:lvl5pPr>
          </a:lstStyle>
          <a:p>
            <a:pPr/>
            <a:r>
              <a:t>Textmasterformat bearbeiten</a:t>
            </a:r>
          </a:p>
          <a:p>
            <a:pPr lvl="1"/>
            <a:r>
              <a:t>Zweite Ebene</a:t>
            </a:r>
          </a:p>
          <a:p>
            <a:pPr lvl="2"/>
            <a:r>
              <a:t>Dritte Ebene</a:t>
            </a:r>
          </a:p>
          <a:p>
            <a:pPr lvl="3"/>
            <a:r>
              <a:t>Vierte Ebene</a:t>
            </a:r>
          </a:p>
          <a:p>
            <a:pPr lvl="4"/>
            <a:r>
              <a:t>Fünfte Ebene</a:t>
            </a:r>
          </a:p>
        </p:txBody>
      </p:sp>
      <p:sp>
        <p:nvSpPr>
          <p:cNvPr id="75" name="Shape 75"/>
          <p:cNvSpPr/>
          <p:nvPr>
            <p:ph type="body" sz="half" idx="13"/>
          </p:nvPr>
        </p:nvSpPr>
        <p:spPr>
          <a:xfrm>
            <a:off x="650875" y="2041525"/>
            <a:ext cx="4278313" cy="6670675"/>
          </a:xfrm>
          <a:prstGeom prst="rect">
            <a:avLst/>
          </a:prstGeom>
        </p:spPr>
        <p:txBody>
          <a:bodyPr/>
          <a:lstStyle/>
          <a:p>
            <a:pPr marL="0" indent="0">
              <a:buSzTx/>
              <a:buNone/>
              <a:defRPr sz="1400"/>
            </a:pP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Bild mit Überschrift">
    <p:spTree>
      <p:nvGrpSpPr>
        <p:cNvPr id="1" name=""/>
        <p:cNvGrpSpPr/>
        <p:nvPr/>
      </p:nvGrpSpPr>
      <p:grpSpPr>
        <a:xfrm>
          <a:off x="0" y="0"/>
          <a:ext cx="0" cy="0"/>
          <a:chOff x="0" y="0"/>
          <a:chExt cx="0" cy="0"/>
        </a:xfrm>
      </p:grpSpPr>
      <p:sp>
        <p:nvSpPr>
          <p:cNvPr id="83" name="Shape 83"/>
          <p:cNvSpPr/>
          <p:nvPr>
            <p:ph type="title"/>
          </p:nvPr>
        </p:nvSpPr>
        <p:spPr>
          <a:xfrm>
            <a:off x="2549525" y="6827838"/>
            <a:ext cx="7802564" cy="806451"/>
          </a:xfrm>
          <a:prstGeom prst="rect">
            <a:avLst/>
          </a:prstGeom>
        </p:spPr>
        <p:txBody>
          <a:bodyPr anchor="b"/>
          <a:lstStyle>
            <a:lvl1pPr algn="l">
              <a:defRPr sz="2000"/>
            </a:lvl1pPr>
          </a:lstStyle>
          <a:p>
            <a:pPr/>
            <a:r>
              <a:t>Titelmasterformat durch Klicken bearbeiten</a:t>
            </a:r>
          </a:p>
        </p:txBody>
      </p:sp>
      <p:sp>
        <p:nvSpPr>
          <p:cNvPr id="84" name="Shape 84"/>
          <p:cNvSpPr/>
          <p:nvPr>
            <p:ph type="pic" sz="half" idx="13"/>
          </p:nvPr>
        </p:nvSpPr>
        <p:spPr>
          <a:xfrm>
            <a:off x="2549525" y="871537"/>
            <a:ext cx="7802564" cy="5851526"/>
          </a:xfrm>
          <a:prstGeom prst="rect">
            <a:avLst/>
          </a:prstGeom>
        </p:spPr>
        <p:txBody>
          <a:bodyPr lIns="91439" tIns="45719" rIns="91439" bIns="45719" anchor="t">
            <a:noAutofit/>
          </a:bodyPr>
          <a:lstStyle/>
          <a:p>
            <a:pPr/>
          </a:p>
        </p:txBody>
      </p:sp>
      <p:sp>
        <p:nvSpPr>
          <p:cNvPr id="85" name="Shape 85"/>
          <p:cNvSpPr/>
          <p:nvPr>
            <p:ph type="body" sz="quarter" idx="1"/>
          </p:nvPr>
        </p:nvSpPr>
        <p:spPr>
          <a:xfrm>
            <a:off x="2549525" y="7634288"/>
            <a:ext cx="7802564" cy="1144588"/>
          </a:xfrm>
          <a:prstGeom prst="rect">
            <a:avLst/>
          </a:prstGeom>
        </p:spPr>
        <p:txBody>
          <a:bodyPr/>
          <a:lstStyle>
            <a:lvl1pPr marL="0" indent="0">
              <a:buSzTx/>
              <a:buNone/>
              <a:defRPr sz="1400"/>
            </a:lvl1pPr>
          </a:lstStyle>
          <a:p>
            <a:pPr/>
            <a:r>
              <a:t>Textmasterformat bearbeiten</a:t>
            </a: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el und vertikaler Text">
    <p:spTree>
      <p:nvGrpSpPr>
        <p:cNvPr id="1" name=""/>
        <p:cNvGrpSpPr/>
        <p:nvPr/>
      </p:nvGrpSpPr>
      <p:grpSpPr>
        <a:xfrm>
          <a:off x="0" y="0"/>
          <a:ext cx="0" cy="0"/>
          <a:chOff x="0" y="0"/>
          <a:chExt cx="0" cy="0"/>
        </a:xfrm>
      </p:grpSpPr>
      <p:sp>
        <p:nvSpPr>
          <p:cNvPr id="93" name="Shape 93"/>
          <p:cNvSpPr/>
          <p:nvPr>
            <p:ph type="title"/>
          </p:nvPr>
        </p:nvSpPr>
        <p:spPr>
          <a:prstGeom prst="rect">
            <a:avLst/>
          </a:prstGeom>
        </p:spPr>
        <p:txBody>
          <a:bodyPr/>
          <a:lstStyle/>
          <a:p>
            <a:pPr/>
            <a:r>
              <a:t>Titelmasterformat durch Klicken bearbeiten</a:t>
            </a:r>
          </a:p>
        </p:txBody>
      </p:sp>
      <p:sp>
        <p:nvSpPr>
          <p:cNvPr id="94" name="Shape 94"/>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Textmasterformat bearbeiten</a:t>
            </a:r>
          </a:p>
          <a:p>
            <a:pPr lvl="1"/>
            <a:r>
              <a:t>Zweite Ebene</a:t>
            </a:r>
          </a:p>
          <a:p>
            <a:pPr lvl="2"/>
            <a:r>
              <a:t>Dritte Ebene</a:t>
            </a:r>
          </a:p>
          <a:p>
            <a:pPr lvl="3"/>
            <a:r>
              <a:t>Vierte Ebene</a:t>
            </a:r>
          </a:p>
          <a:p>
            <a:pPr lvl="4"/>
            <a:r>
              <a:t>Fünfte Ebene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kaler Titel und Text">
    <p:spTree>
      <p:nvGrpSpPr>
        <p:cNvPr id="1" name=""/>
        <p:cNvGrpSpPr/>
        <p:nvPr/>
      </p:nvGrpSpPr>
      <p:grpSpPr>
        <a:xfrm>
          <a:off x="0" y="0"/>
          <a:ext cx="0" cy="0"/>
          <a:chOff x="0" y="0"/>
          <a:chExt cx="0" cy="0"/>
        </a:xfrm>
      </p:grpSpPr>
      <p:sp>
        <p:nvSpPr>
          <p:cNvPr id="102" name="Shape 102"/>
          <p:cNvSpPr/>
          <p:nvPr>
            <p:ph type="title"/>
          </p:nvPr>
        </p:nvSpPr>
        <p:spPr>
          <a:xfrm>
            <a:off x="9245600" y="254000"/>
            <a:ext cx="2743200" cy="8991600"/>
          </a:xfrm>
          <a:prstGeom prst="rect">
            <a:avLst/>
          </a:prstGeom>
        </p:spPr>
        <p:txBody>
          <a:bodyPr/>
          <a:lstStyle/>
          <a:p>
            <a:pPr/>
            <a:r>
              <a:t>Titelmasterformat durch Klicken bearbeiten</a:t>
            </a:r>
          </a:p>
        </p:txBody>
      </p:sp>
      <p:sp>
        <p:nvSpPr>
          <p:cNvPr id="103" name="Shape 103"/>
          <p:cNvSpPr/>
          <p:nvPr>
            <p:ph type="body" idx="1"/>
          </p:nvPr>
        </p:nvSpPr>
        <p:spPr>
          <a:xfrm>
            <a:off x="1016000" y="254000"/>
            <a:ext cx="8077200" cy="8991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Textmasterformat bearbeiten</a:t>
            </a:r>
          </a:p>
          <a:p>
            <a:pPr lvl="1"/>
            <a:r>
              <a:t>Zweite Ebene</a:t>
            </a:r>
          </a:p>
          <a:p>
            <a:pPr lvl="2"/>
            <a:r>
              <a:t>Dritte Ebene</a:t>
            </a:r>
          </a:p>
          <a:p>
            <a:pPr lvl="3"/>
            <a:r>
              <a:t>Vierte Ebene</a:t>
            </a:r>
          </a:p>
          <a:p>
            <a:pPr lvl="4"/>
            <a:r>
              <a:t>Fünfte Ebene</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Titelfolie">
    <p:spTree>
      <p:nvGrpSpPr>
        <p:cNvPr id="1" name=""/>
        <p:cNvGrpSpPr/>
        <p:nvPr/>
      </p:nvGrpSpPr>
      <p:grpSpPr>
        <a:xfrm>
          <a:off x="0" y="0"/>
          <a:ext cx="0" cy="0"/>
          <a:chOff x="0" y="0"/>
          <a:chExt cx="0" cy="0"/>
        </a:xfrm>
      </p:grpSpPr>
      <p:pic>
        <p:nvPicPr>
          <p:cNvPr id="11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12" name="Shape 112"/>
          <p:cNvSpPr/>
          <p:nvPr>
            <p:ph type="title"/>
          </p:nvPr>
        </p:nvSpPr>
        <p:spPr>
          <a:xfrm>
            <a:off x="974725" y="3030538"/>
            <a:ext cx="11055350" cy="2090737"/>
          </a:xfrm>
          <a:prstGeom prst="rect">
            <a:avLst/>
          </a:prstGeom>
          <a:effectLst/>
        </p:spPr>
        <p:txBody>
          <a:bodyPr lIns="45719" tIns="45719" rIns="45719" bIns="45719" anchor="t"/>
          <a:lstStyle/>
          <a:p>
            <a:pPr/>
            <a:r>
              <a:t>Titelmasterformat durch Klicken bearbeiten</a:t>
            </a:r>
          </a:p>
        </p:txBody>
      </p:sp>
      <p:sp>
        <p:nvSpPr>
          <p:cNvPr id="113" name="Shape 113"/>
          <p:cNvSpPr/>
          <p:nvPr>
            <p:ph type="body" sz="quarter" idx="1"/>
          </p:nvPr>
        </p:nvSpPr>
        <p:spPr>
          <a:xfrm>
            <a:off x="1951038" y="5527675"/>
            <a:ext cx="9102726" cy="2492375"/>
          </a:xfrm>
          <a:prstGeom prst="rect">
            <a:avLst/>
          </a:prstGeom>
          <a:effectLst/>
        </p:spPr>
        <p:txBody>
          <a:bodyPr lIns="45719" tIns="45719" rIns="45719" bIns="45719" anchor="t"/>
          <a:lstStyle>
            <a:lvl1pPr marL="0" indent="0" algn="ctr">
              <a:buSzTx/>
              <a:buNone/>
            </a:lvl1pPr>
          </a:lstStyle>
          <a:p>
            <a:pPr/>
            <a:r>
              <a:t>Formatvorlage des Untertitelmasters durch Klicken bearbeiten</a:t>
            </a:r>
          </a:p>
        </p:txBody>
      </p:sp>
      <p:sp>
        <p:nvSpPr>
          <p:cNvPr id="114" name="Shape 1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Titel und Inhalt">
    <p:spTree>
      <p:nvGrpSpPr>
        <p:cNvPr id="1" name=""/>
        <p:cNvGrpSpPr/>
        <p:nvPr/>
      </p:nvGrpSpPr>
      <p:grpSpPr>
        <a:xfrm>
          <a:off x="0" y="0"/>
          <a:ext cx="0" cy="0"/>
          <a:chOff x="0" y="0"/>
          <a:chExt cx="0" cy="0"/>
        </a:xfrm>
      </p:grpSpPr>
      <p:pic>
        <p:nvPicPr>
          <p:cNvPr id="12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22" name="Shape 122"/>
          <p:cNvSpPr/>
          <p:nvPr>
            <p:ph type="title"/>
          </p:nvPr>
        </p:nvSpPr>
        <p:spPr>
          <a:xfrm>
            <a:off x="650875" y="390525"/>
            <a:ext cx="11703050" cy="1885950"/>
          </a:xfrm>
          <a:prstGeom prst="rect">
            <a:avLst/>
          </a:prstGeom>
          <a:effectLst/>
        </p:spPr>
        <p:txBody>
          <a:bodyPr lIns="45719" tIns="45719" rIns="45719" bIns="45719" anchor="t"/>
          <a:lstStyle/>
          <a:p>
            <a:pPr/>
            <a:r>
              <a:t>Titelmasterformat durch Klicken bearbeiten</a:t>
            </a:r>
          </a:p>
        </p:txBody>
      </p:sp>
      <p:sp>
        <p:nvSpPr>
          <p:cNvPr id="123" name="Shape 123"/>
          <p:cNvSpPr/>
          <p:nvPr>
            <p:ph type="body" idx="1"/>
          </p:nvPr>
        </p:nvSpPr>
        <p:spPr>
          <a:xfrm>
            <a:off x="650875" y="2276475"/>
            <a:ext cx="11703050" cy="7477125"/>
          </a:xfrm>
          <a:prstGeom prst="rect">
            <a:avLst/>
          </a:prstGeom>
          <a:effectLst/>
        </p:spPr>
        <p:txBody>
          <a:bodyPr lIns="45719" tIns="45719" rIns="45719" bIns="45719"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Textmasterformat bearbeiten</a:t>
            </a:r>
          </a:p>
          <a:p>
            <a:pPr lvl="1"/>
            <a:r>
              <a:t>Zweite Ebene</a:t>
            </a:r>
          </a:p>
          <a:p>
            <a:pPr lvl="2"/>
            <a:r>
              <a:t>Dritte Ebene</a:t>
            </a:r>
          </a:p>
          <a:p>
            <a:pPr lvl="3"/>
            <a:r>
              <a:t>Vierte Ebene</a:t>
            </a:r>
          </a:p>
          <a:p>
            <a:pPr lvl="4"/>
            <a:r>
              <a:t>Fünfte Ebene</a:t>
            </a:r>
          </a:p>
        </p:txBody>
      </p:sp>
      <p:sp>
        <p:nvSpPr>
          <p:cNvPr id="124" name="Shape 12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Abschnitts-&#10;überschrift">
    <p:spTree>
      <p:nvGrpSpPr>
        <p:cNvPr id="1" name=""/>
        <p:cNvGrpSpPr/>
        <p:nvPr/>
      </p:nvGrpSpPr>
      <p:grpSpPr>
        <a:xfrm>
          <a:off x="0" y="0"/>
          <a:ext cx="0" cy="0"/>
          <a:chOff x="0" y="0"/>
          <a:chExt cx="0" cy="0"/>
        </a:xfrm>
      </p:grpSpPr>
      <p:pic>
        <p:nvPicPr>
          <p:cNvPr id="13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32" name="Shape 132"/>
          <p:cNvSpPr/>
          <p:nvPr>
            <p:ph type="title"/>
          </p:nvPr>
        </p:nvSpPr>
        <p:spPr>
          <a:xfrm>
            <a:off x="1027112" y="6267450"/>
            <a:ext cx="11053763" cy="1936750"/>
          </a:xfrm>
          <a:prstGeom prst="rect">
            <a:avLst/>
          </a:prstGeom>
          <a:effectLst/>
        </p:spPr>
        <p:txBody>
          <a:bodyPr lIns="45719" tIns="45719" rIns="45719" bIns="45719" anchor="t"/>
          <a:lstStyle>
            <a:lvl1pPr algn="l">
              <a:defRPr cap="all" sz="4000"/>
            </a:lvl1pPr>
          </a:lstStyle>
          <a:p>
            <a:pPr/>
            <a:r>
              <a:t>Titelmasterformat durch Klicken bearbeiten</a:t>
            </a:r>
          </a:p>
        </p:txBody>
      </p:sp>
      <p:sp>
        <p:nvSpPr>
          <p:cNvPr id="133" name="Shape 133"/>
          <p:cNvSpPr/>
          <p:nvPr>
            <p:ph type="body" sz="quarter" idx="1"/>
          </p:nvPr>
        </p:nvSpPr>
        <p:spPr>
          <a:xfrm>
            <a:off x="1027112" y="4133850"/>
            <a:ext cx="11053763" cy="2133600"/>
          </a:xfrm>
          <a:prstGeom prst="rect">
            <a:avLst/>
          </a:prstGeom>
          <a:effectLst/>
        </p:spPr>
        <p:txBody>
          <a:bodyPr lIns="45719" tIns="45719" rIns="45719" bIns="45719" anchor="b"/>
          <a:lstStyle>
            <a:lvl1pPr marL="0" indent="0">
              <a:buSzTx/>
              <a:buNone/>
              <a:defRPr sz="2000"/>
            </a:lvl1pPr>
          </a:lstStyle>
          <a:p>
            <a:pPr/>
            <a:r>
              <a:t>Textmasterformat bearbeiten</a:t>
            </a:r>
          </a:p>
        </p:txBody>
      </p:sp>
      <p:sp>
        <p:nvSpPr>
          <p:cNvPr id="134" name="Shape 1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Zwei Inhalte">
    <p:spTree>
      <p:nvGrpSpPr>
        <p:cNvPr id="1" name=""/>
        <p:cNvGrpSpPr/>
        <p:nvPr/>
      </p:nvGrpSpPr>
      <p:grpSpPr>
        <a:xfrm>
          <a:off x="0" y="0"/>
          <a:ext cx="0" cy="0"/>
          <a:chOff x="0" y="0"/>
          <a:chExt cx="0" cy="0"/>
        </a:xfrm>
      </p:grpSpPr>
      <p:pic>
        <p:nvPicPr>
          <p:cNvPr id="14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42" name="Shape 142"/>
          <p:cNvSpPr/>
          <p:nvPr>
            <p:ph type="title"/>
          </p:nvPr>
        </p:nvSpPr>
        <p:spPr>
          <a:xfrm>
            <a:off x="650875" y="390525"/>
            <a:ext cx="11703050" cy="1885950"/>
          </a:xfrm>
          <a:prstGeom prst="rect">
            <a:avLst/>
          </a:prstGeom>
          <a:effectLst/>
        </p:spPr>
        <p:txBody>
          <a:bodyPr lIns="45719" tIns="45719" rIns="45719" bIns="45719" anchor="t"/>
          <a:lstStyle/>
          <a:p>
            <a:pPr/>
            <a:r>
              <a:t>Titelmasterformat durch Klicken bearbeiten</a:t>
            </a:r>
          </a:p>
        </p:txBody>
      </p:sp>
      <p:sp>
        <p:nvSpPr>
          <p:cNvPr id="143" name="Shape 143"/>
          <p:cNvSpPr/>
          <p:nvPr>
            <p:ph type="body" sz="half" idx="1"/>
          </p:nvPr>
        </p:nvSpPr>
        <p:spPr>
          <a:xfrm>
            <a:off x="650875" y="2276475"/>
            <a:ext cx="5775325" cy="7477125"/>
          </a:xfrm>
          <a:prstGeom prst="rect">
            <a:avLst/>
          </a:prstGeom>
          <a:effectLst/>
        </p:spPr>
        <p:txBody>
          <a:bodyPr lIns="45719" tIns="45719" rIns="45719" bIns="45719" anchor="t"/>
          <a:lstStyle>
            <a:lvl1pPr>
              <a:buBlip>
                <a:blip r:embed="rId3"/>
              </a:buBlip>
              <a:defRPr sz="2800"/>
            </a:lvl1pPr>
            <a:lvl2pPr marL="1481666" indent="-1037166">
              <a:buBlip>
                <a:blip r:embed="rId3"/>
              </a:buBlip>
              <a:defRPr sz="2800"/>
            </a:lvl2pPr>
            <a:lvl3pPr marL="2133600" indent="-1244600">
              <a:buBlip>
                <a:blip r:embed="rId3"/>
              </a:buBlip>
              <a:defRPr sz="2800"/>
            </a:lvl3pPr>
            <a:lvl4pPr marL="2716388" indent="-1382888">
              <a:buBlip>
                <a:blip r:embed="rId3"/>
              </a:buBlip>
              <a:defRPr sz="2800"/>
            </a:lvl4pPr>
            <a:lvl5pPr marL="3160888" indent="-1382888">
              <a:buBlip>
                <a:blip r:embed="rId3"/>
              </a:buBlip>
              <a:defRPr sz="2800"/>
            </a:lvl5pPr>
          </a:lstStyle>
          <a:p>
            <a:pPr/>
            <a:r>
              <a:t>Textmasterformat bearbeiten</a:t>
            </a:r>
          </a:p>
          <a:p>
            <a:pPr lvl="1"/>
            <a:r>
              <a:t>Zweite Ebene</a:t>
            </a:r>
          </a:p>
          <a:p>
            <a:pPr lvl="2"/>
            <a:r>
              <a:t>Dritte Ebene</a:t>
            </a:r>
          </a:p>
          <a:p>
            <a:pPr lvl="3"/>
            <a:r>
              <a:t>Vierte Ebene</a:t>
            </a:r>
          </a:p>
          <a:p>
            <a:pPr lvl="4"/>
            <a:r>
              <a:t>Fünfte Ebene</a:t>
            </a:r>
          </a:p>
        </p:txBody>
      </p:sp>
      <p:sp>
        <p:nvSpPr>
          <p:cNvPr id="144" name="Shape 14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Vergleich">
    <p:spTree>
      <p:nvGrpSpPr>
        <p:cNvPr id="1" name=""/>
        <p:cNvGrpSpPr/>
        <p:nvPr/>
      </p:nvGrpSpPr>
      <p:grpSpPr>
        <a:xfrm>
          <a:off x="0" y="0"/>
          <a:ext cx="0" cy="0"/>
          <a:chOff x="0" y="0"/>
          <a:chExt cx="0" cy="0"/>
        </a:xfrm>
      </p:grpSpPr>
      <p:pic>
        <p:nvPicPr>
          <p:cNvPr id="15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52" name="Shape 152"/>
          <p:cNvSpPr/>
          <p:nvPr>
            <p:ph type="title"/>
          </p:nvPr>
        </p:nvSpPr>
        <p:spPr>
          <a:xfrm>
            <a:off x="650875" y="390525"/>
            <a:ext cx="11703050" cy="1625600"/>
          </a:xfrm>
          <a:prstGeom prst="rect">
            <a:avLst/>
          </a:prstGeom>
          <a:effectLst/>
        </p:spPr>
        <p:txBody>
          <a:bodyPr lIns="45719" tIns="45719" rIns="45719" bIns="45719" anchor="t"/>
          <a:lstStyle/>
          <a:p>
            <a:pPr/>
            <a:r>
              <a:t>Titelmasterformat durch Klicken bearbeiten</a:t>
            </a:r>
          </a:p>
        </p:txBody>
      </p:sp>
      <p:sp>
        <p:nvSpPr>
          <p:cNvPr id="153" name="Shape 153"/>
          <p:cNvSpPr/>
          <p:nvPr>
            <p:ph type="body" sz="quarter" idx="1"/>
          </p:nvPr>
        </p:nvSpPr>
        <p:spPr>
          <a:xfrm>
            <a:off x="650875" y="2182813"/>
            <a:ext cx="5745163" cy="909638"/>
          </a:xfrm>
          <a:prstGeom prst="rect">
            <a:avLst/>
          </a:prstGeom>
          <a:effectLst/>
        </p:spPr>
        <p:txBody>
          <a:bodyPr lIns="45719" tIns="45719" rIns="45719" bIns="45719" anchor="b"/>
          <a:lstStyle>
            <a:lvl1pPr marL="0" indent="0">
              <a:buSzTx/>
              <a:buNone/>
              <a:defRPr sz="2400"/>
            </a:lvl1pPr>
          </a:lstStyle>
          <a:p>
            <a:pPr/>
            <a:r>
              <a:t>Textmasterformat bearbeiten</a:t>
            </a:r>
          </a:p>
        </p:txBody>
      </p:sp>
      <p:sp>
        <p:nvSpPr>
          <p:cNvPr id="154" name="Shape 154"/>
          <p:cNvSpPr/>
          <p:nvPr>
            <p:ph type="body" sz="quarter" idx="13"/>
          </p:nvPr>
        </p:nvSpPr>
        <p:spPr>
          <a:xfrm>
            <a:off x="6605588" y="2182813"/>
            <a:ext cx="5748338" cy="909638"/>
          </a:xfrm>
          <a:prstGeom prst="rect">
            <a:avLst/>
          </a:prstGeom>
          <a:effectLst/>
        </p:spPr>
        <p:txBody>
          <a:bodyPr lIns="45719" tIns="45719" rIns="45719" bIns="45719" anchor="b"/>
          <a:lstStyle/>
          <a:p>
            <a:pPr marL="0" indent="0">
              <a:buSzTx/>
              <a:buNone/>
              <a:defRPr sz="2400"/>
            </a:pPr>
          </a:p>
        </p:txBody>
      </p:sp>
      <p:sp>
        <p:nvSpPr>
          <p:cNvPr id="155" name="Shape 1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Nur Titel">
    <p:spTree>
      <p:nvGrpSpPr>
        <p:cNvPr id="1" name=""/>
        <p:cNvGrpSpPr/>
        <p:nvPr/>
      </p:nvGrpSpPr>
      <p:grpSpPr>
        <a:xfrm>
          <a:off x="0" y="0"/>
          <a:ext cx="0" cy="0"/>
          <a:chOff x="0" y="0"/>
          <a:chExt cx="0" cy="0"/>
        </a:xfrm>
      </p:grpSpPr>
      <p:pic>
        <p:nvPicPr>
          <p:cNvPr id="162"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63" name="Shape 163"/>
          <p:cNvSpPr/>
          <p:nvPr>
            <p:ph type="title"/>
          </p:nvPr>
        </p:nvSpPr>
        <p:spPr>
          <a:xfrm>
            <a:off x="650875" y="390525"/>
            <a:ext cx="11703050" cy="1885950"/>
          </a:xfrm>
          <a:prstGeom prst="rect">
            <a:avLst/>
          </a:prstGeom>
          <a:effectLst/>
        </p:spPr>
        <p:txBody>
          <a:bodyPr lIns="45719" tIns="45719" rIns="45719" bIns="45719" anchor="t"/>
          <a:lstStyle/>
          <a:p>
            <a:pPr/>
            <a:r>
              <a:t>Titelmasterformat durch Klicken bearbeiten</a:t>
            </a:r>
          </a:p>
        </p:txBody>
      </p:sp>
      <p:sp>
        <p:nvSpPr>
          <p:cNvPr id="164" name="Shape 1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Leer">
    <p:spTree>
      <p:nvGrpSpPr>
        <p:cNvPr id="1" name=""/>
        <p:cNvGrpSpPr/>
        <p:nvPr/>
      </p:nvGrpSpPr>
      <p:grpSpPr>
        <a:xfrm>
          <a:off x="0" y="0"/>
          <a:ext cx="0" cy="0"/>
          <a:chOff x="0" y="0"/>
          <a:chExt cx="0" cy="0"/>
        </a:xfrm>
      </p:grpSpPr>
      <p:pic>
        <p:nvPicPr>
          <p:cNvPr id="17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2" name="Shape 17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Inhalt mit Überschrift">
    <p:spTree>
      <p:nvGrpSpPr>
        <p:cNvPr id="1" name=""/>
        <p:cNvGrpSpPr/>
        <p:nvPr/>
      </p:nvGrpSpPr>
      <p:grpSpPr>
        <a:xfrm>
          <a:off x="0" y="0"/>
          <a:ext cx="0" cy="0"/>
          <a:chOff x="0" y="0"/>
          <a:chExt cx="0" cy="0"/>
        </a:xfrm>
      </p:grpSpPr>
      <p:pic>
        <p:nvPicPr>
          <p:cNvPr id="179"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80" name="Shape 180"/>
          <p:cNvSpPr/>
          <p:nvPr>
            <p:ph type="title"/>
          </p:nvPr>
        </p:nvSpPr>
        <p:spPr>
          <a:xfrm>
            <a:off x="650875" y="388938"/>
            <a:ext cx="4278313" cy="1652587"/>
          </a:xfrm>
          <a:prstGeom prst="rect">
            <a:avLst/>
          </a:prstGeom>
          <a:effectLst/>
        </p:spPr>
        <p:txBody>
          <a:bodyPr lIns="45719" tIns="45719" rIns="45719" bIns="45719" anchor="b"/>
          <a:lstStyle>
            <a:lvl1pPr algn="l">
              <a:defRPr sz="2000"/>
            </a:lvl1pPr>
          </a:lstStyle>
          <a:p>
            <a:pPr/>
            <a:r>
              <a:t>Titelmasterformat durch Klicken bearbeiten</a:t>
            </a:r>
          </a:p>
        </p:txBody>
      </p:sp>
      <p:sp>
        <p:nvSpPr>
          <p:cNvPr id="181" name="Shape 181"/>
          <p:cNvSpPr/>
          <p:nvPr>
            <p:ph type="body" idx="1"/>
          </p:nvPr>
        </p:nvSpPr>
        <p:spPr>
          <a:xfrm>
            <a:off x="5084762" y="388938"/>
            <a:ext cx="7269163" cy="8323262"/>
          </a:xfrm>
          <a:prstGeom prst="rect">
            <a:avLst/>
          </a:prstGeom>
          <a:effectLst/>
        </p:spPr>
        <p:txBody>
          <a:bodyPr lIns="45719" tIns="45719" rIns="45719" bIns="45719" anchor="t"/>
          <a:lstStyle>
            <a:lvl1pPr>
              <a:buBlip>
                <a:blip r:embed="rId3"/>
              </a:buBlip>
              <a:defRPr sz="3200"/>
            </a:lvl1pPr>
            <a:lvl2pPr marL="1460500" indent="-1016000">
              <a:buBlip>
                <a:blip r:embed="rId3"/>
              </a:buBlip>
              <a:defRPr sz="3200"/>
            </a:lvl2pPr>
            <a:lvl3pPr marL="2074333" indent="-1185333">
              <a:buBlip>
                <a:blip r:embed="rId3"/>
              </a:buBlip>
              <a:defRPr sz="3200"/>
            </a:lvl3pPr>
            <a:lvl4pPr marL="2755900" indent="-1422400">
              <a:buBlip>
                <a:blip r:embed="rId3"/>
              </a:buBlip>
              <a:defRPr sz="3200"/>
            </a:lvl4pPr>
            <a:lvl5pPr marL="3200400" indent="-1422400">
              <a:buBlip>
                <a:blip r:embed="rId3"/>
              </a:buBlip>
              <a:defRPr sz="3200"/>
            </a:lvl5pPr>
          </a:lstStyle>
          <a:p>
            <a:pPr/>
            <a:r>
              <a:t>Textmasterformat bearbeiten</a:t>
            </a:r>
          </a:p>
          <a:p>
            <a:pPr lvl="1"/>
            <a:r>
              <a:t>Zweite Ebene</a:t>
            </a:r>
          </a:p>
          <a:p>
            <a:pPr lvl="2"/>
            <a:r>
              <a:t>Dritte Ebene</a:t>
            </a:r>
          </a:p>
          <a:p>
            <a:pPr lvl="3"/>
            <a:r>
              <a:t>Vierte Ebene</a:t>
            </a:r>
          </a:p>
          <a:p>
            <a:pPr lvl="4"/>
            <a:r>
              <a:t>Fünfte Ebene</a:t>
            </a:r>
          </a:p>
        </p:txBody>
      </p:sp>
      <p:sp>
        <p:nvSpPr>
          <p:cNvPr id="182" name="Shape 182"/>
          <p:cNvSpPr/>
          <p:nvPr>
            <p:ph type="body" sz="half" idx="13"/>
          </p:nvPr>
        </p:nvSpPr>
        <p:spPr>
          <a:xfrm>
            <a:off x="650875" y="2041525"/>
            <a:ext cx="4278313" cy="6670675"/>
          </a:xfrm>
          <a:prstGeom prst="rect">
            <a:avLst/>
          </a:prstGeom>
          <a:effectLst/>
        </p:spPr>
        <p:txBody>
          <a:bodyPr lIns="45719" tIns="45719" rIns="45719" bIns="45719" anchor="t"/>
          <a:lstStyle/>
          <a:p>
            <a:pPr marL="0" indent="0">
              <a:buSzTx/>
              <a:buNone/>
              <a:defRPr sz="1400"/>
            </a:pPr>
          </a:p>
        </p:txBody>
      </p:sp>
      <p:sp>
        <p:nvSpPr>
          <p:cNvPr id="183" name="Shape 1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Bild mit Überschrift">
    <p:spTree>
      <p:nvGrpSpPr>
        <p:cNvPr id="1" name=""/>
        <p:cNvGrpSpPr/>
        <p:nvPr/>
      </p:nvGrpSpPr>
      <p:grpSpPr>
        <a:xfrm>
          <a:off x="0" y="0"/>
          <a:ext cx="0" cy="0"/>
          <a:chOff x="0" y="0"/>
          <a:chExt cx="0" cy="0"/>
        </a:xfrm>
      </p:grpSpPr>
      <p:pic>
        <p:nvPicPr>
          <p:cNvPr id="190"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91" name="Shape 191"/>
          <p:cNvSpPr/>
          <p:nvPr>
            <p:ph type="title"/>
          </p:nvPr>
        </p:nvSpPr>
        <p:spPr>
          <a:xfrm>
            <a:off x="2549525" y="6827838"/>
            <a:ext cx="7802564" cy="806451"/>
          </a:xfrm>
          <a:prstGeom prst="rect">
            <a:avLst/>
          </a:prstGeom>
          <a:effectLst/>
        </p:spPr>
        <p:txBody>
          <a:bodyPr lIns="45719" tIns="45719" rIns="45719" bIns="45719" anchor="b"/>
          <a:lstStyle>
            <a:lvl1pPr algn="l">
              <a:defRPr sz="2000"/>
            </a:lvl1pPr>
          </a:lstStyle>
          <a:p>
            <a:pPr/>
            <a:r>
              <a:t>Titelmasterformat durch Klicken bearbeiten</a:t>
            </a:r>
          </a:p>
        </p:txBody>
      </p:sp>
      <p:sp>
        <p:nvSpPr>
          <p:cNvPr id="192" name="Shape 192"/>
          <p:cNvSpPr/>
          <p:nvPr>
            <p:ph type="pic" sz="half" idx="13"/>
          </p:nvPr>
        </p:nvSpPr>
        <p:spPr>
          <a:xfrm>
            <a:off x="2549525" y="871537"/>
            <a:ext cx="7802564" cy="5851526"/>
          </a:xfrm>
          <a:prstGeom prst="rect">
            <a:avLst/>
          </a:prstGeom>
          <a:effectLst/>
        </p:spPr>
        <p:txBody>
          <a:bodyPr lIns="91439" tIns="45719" rIns="91439" bIns="45719" anchor="t">
            <a:noAutofit/>
          </a:bodyPr>
          <a:lstStyle/>
          <a:p>
            <a:pPr/>
          </a:p>
        </p:txBody>
      </p:sp>
      <p:sp>
        <p:nvSpPr>
          <p:cNvPr id="193" name="Shape 193"/>
          <p:cNvSpPr/>
          <p:nvPr>
            <p:ph type="body" sz="quarter" idx="1"/>
          </p:nvPr>
        </p:nvSpPr>
        <p:spPr>
          <a:xfrm>
            <a:off x="2549525" y="7634288"/>
            <a:ext cx="7802564" cy="1144588"/>
          </a:xfrm>
          <a:prstGeom prst="rect">
            <a:avLst/>
          </a:prstGeom>
          <a:effectLst/>
        </p:spPr>
        <p:txBody>
          <a:bodyPr lIns="45719" tIns="45719" rIns="45719" bIns="45719" anchor="t"/>
          <a:lstStyle>
            <a:lvl1pPr marL="0" indent="0">
              <a:buSzTx/>
              <a:buNone/>
              <a:defRPr sz="1400"/>
            </a:lvl1pPr>
          </a:lstStyle>
          <a:p>
            <a:pPr/>
            <a:r>
              <a:t>Textmasterformat bearbeiten</a:t>
            </a:r>
          </a:p>
        </p:txBody>
      </p:sp>
      <p:sp>
        <p:nvSpPr>
          <p:cNvPr id="194" name="Shape 1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el und vertikaler Text">
    <p:spTree>
      <p:nvGrpSpPr>
        <p:cNvPr id="1" name=""/>
        <p:cNvGrpSpPr/>
        <p:nvPr/>
      </p:nvGrpSpPr>
      <p:grpSpPr>
        <a:xfrm>
          <a:off x="0" y="0"/>
          <a:ext cx="0" cy="0"/>
          <a:chOff x="0" y="0"/>
          <a:chExt cx="0" cy="0"/>
        </a:xfrm>
      </p:grpSpPr>
      <p:pic>
        <p:nvPicPr>
          <p:cNvPr id="20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2" name="Shape 202"/>
          <p:cNvSpPr/>
          <p:nvPr>
            <p:ph type="title"/>
          </p:nvPr>
        </p:nvSpPr>
        <p:spPr>
          <a:xfrm>
            <a:off x="650875" y="390525"/>
            <a:ext cx="11703050" cy="1885950"/>
          </a:xfrm>
          <a:prstGeom prst="rect">
            <a:avLst/>
          </a:prstGeom>
          <a:effectLst/>
        </p:spPr>
        <p:txBody>
          <a:bodyPr lIns="45719" tIns="45719" rIns="45719" bIns="45719" anchor="t"/>
          <a:lstStyle/>
          <a:p>
            <a:pPr/>
            <a:r>
              <a:t>Titelmasterformat durch Klicken bearbeiten</a:t>
            </a:r>
          </a:p>
        </p:txBody>
      </p:sp>
      <p:sp>
        <p:nvSpPr>
          <p:cNvPr id="203" name="Shape 203"/>
          <p:cNvSpPr/>
          <p:nvPr>
            <p:ph type="body" idx="1"/>
          </p:nvPr>
        </p:nvSpPr>
        <p:spPr>
          <a:xfrm>
            <a:off x="650875" y="2276475"/>
            <a:ext cx="11703050" cy="7477125"/>
          </a:xfrm>
          <a:prstGeom prst="rect">
            <a:avLst/>
          </a:prstGeom>
          <a:effectLst/>
        </p:spPr>
        <p:txBody>
          <a:bodyPr lIns="45719" tIns="45719" rIns="45719" bIns="45719"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Textmasterformat bearbeiten</a:t>
            </a:r>
          </a:p>
          <a:p>
            <a:pPr lvl="1"/>
            <a:r>
              <a:t>Zweite Ebene</a:t>
            </a:r>
          </a:p>
          <a:p>
            <a:pPr lvl="2"/>
            <a:r>
              <a:t>Dritte Ebene</a:t>
            </a:r>
          </a:p>
          <a:p>
            <a:pPr lvl="3"/>
            <a:r>
              <a:t>Vierte Ebene</a:t>
            </a:r>
          </a:p>
          <a:p>
            <a:pPr lvl="4"/>
            <a:r>
              <a:t>Fünfte Ebene</a:t>
            </a:r>
          </a:p>
        </p:txBody>
      </p:sp>
      <p:sp>
        <p:nvSpPr>
          <p:cNvPr id="204" name="Shape 2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Vertikaler Titel und Text">
    <p:spTree>
      <p:nvGrpSpPr>
        <p:cNvPr id="1" name=""/>
        <p:cNvGrpSpPr/>
        <p:nvPr/>
      </p:nvGrpSpPr>
      <p:grpSpPr>
        <a:xfrm>
          <a:off x="0" y="0"/>
          <a:ext cx="0" cy="0"/>
          <a:chOff x="0" y="0"/>
          <a:chExt cx="0" cy="0"/>
        </a:xfrm>
      </p:grpSpPr>
      <p:pic>
        <p:nvPicPr>
          <p:cNvPr id="211" name="image2.png" descr="image2.png"/>
          <p:cNvPicPr>
            <a:picLocks noChangeAspect="1"/>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12" name="Shape 212"/>
          <p:cNvSpPr/>
          <p:nvPr>
            <p:ph type="title"/>
          </p:nvPr>
        </p:nvSpPr>
        <p:spPr>
          <a:xfrm>
            <a:off x="9428163" y="390525"/>
            <a:ext cx="2925763" cy="9363075"/>
          </a:xfrm>
          <a:prstGeom prst="rect">
            <a:avLst/>
          </a:prstGeom>
          <a:effectLst/>
        </p:spPr>
        <p:txBody>
          <a:bodyPr lIns="45719" tIns="45719" rIns="45719" bIns="45719" anchor="t"/>
          <a:lstStyle/>
          <a:p>
            <a:pPr/>
            <a:r>
              <a:t>Titelmasterformat durch Klicken bearbeiten</a:t>
            </a:r>
          </a:p>
        </p:txBody>
      </p:sp>
      <p:sp>
        <p:nvSpPr>
          <p:cNvPr id="213" name="Shape 213"/>
          <p:cNvSpPr/>
          <p:nvPr>
            <p:ph type="body" idx="1"/>
          </p:nvPr>
        </p:nvSpPr>
        <p:spPr>
          <a:xfrm>
            <a:off x="650875" y="390525"/>
            <a:ext cx="8624889" cy="9363075"/>
          </a:xfrm>
          <a:prstGeom prst="rect">
            <a:avLst/>
          </a:prstGeom>
          <a:effectLst/>
        </p:spPr>
        <p:txBody>
          <a:bodyPr lIns="45719" tIns="45719" rIns="45719" bIns="45719" anchor="t"/>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Textmasterformat bearbeiten</a:t>
            </a:r>
          </a:p>
          <a:p>
            <a:pPr lvl="1"/>
            <a:r>
              <a:t>Zweite Ebene</a:t>
            </a:r>
          </a:p>
          <a:p>
            <a:pPr lvl="2"/>
            <a:r>
              <a:t>Dritte Ebene</a:t>
            </a:r>
          </a:p>
          <a:p>
            <a:pPr lvl="3"/>
            <a:r>
              <a:t>Vierte Ebene</a:t>
            </a:r>
          </a:p>
          <a:p>
            <a:pPr lvl="4"/>
            <a:r>
              <a:t>Fünfte Ebene</a:t>
            </a:r>
          </a:p>
        </p:txBody>
      </p:sp>
      <p:sp>
        <p:nvSpPr>
          <p:cNvPr id="214" name="Shape 2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image2.png" descr="image2.png"/>
          <p:cNvPicPr>
            <a:picLocks noChangeAspect="1"/>
          </p:cNvPicPr>
          <p:nvPr/>
        </p:nvPicPr>
        <p:blipFill>
          <a:blip r:embed="rId3">
            <a:extLst/>
          </a:blip>
          <a:stretch>
            <a:fillRect/>
          </a:stretch>
        </p:blipFill>
        <p:spPr>
          <a:xfrm>
            <a:off x="0" y="2667000"/>
            <a:ext cx="13004800" cy="1997075"/>
          </a:xfrm>
          <a:prstGeom prst="rect">
            <a:avLst/>
          </a:prstGeom>
          <a:ln w="12700">
            <a:miter lim="400000"/>
          </a:ln>
        </p:spPr>
      </p:pic>
      <p:sp>
        <p:nvSpPr>
          <p:cNvPr id="3" name="Shape 3"/>
          <p:cNvSpPr/>
          <p:nvPr>
            <p:ph type="title"/>
          </p:nvPr>
        </p:nvSpPr>
        <p:spPr>
          <a:xfrm>
            <a:off x="1016000" y="254000"/>
            <a:ext cx="10972800" cy="2286000"/>
          </a:xfrm>
          <a:prstGeom prst="rect">
            <a:avLst/>
          </a:prstGeom>
          <a:ln w="12700">
            <a:miter lim="400000"/>
          </a:ln>
          <a:effectLst>
            <a:outerShdw sx="100000" sy="100000" kx="0" ky="0" algn="b" rotWithShape="0" blurRad="38100" dist="38100" dir="13500000">
              <a:srgbClr val="000000">
                <a:alpha val="14997"/>
              </a:srgbClr>
            </a:outerShdw>
          </a:effectLst>
          <a:extLst>
            <a:ext uri="{C572A759-6A51-4108-AA02-DFA0A04FC94B}">
              <ma14:wrappingTextBoxFlag xmlns:ma14="http://schemas.microsoft.com/office/mac/drawingml/2011/main" val="1"/>
            </a:ext>
          </a:extLst>
        </p:spPr>
        <p:txBody>
          <a:bodyPr lIns="0" tIns="0" rIns="0" bIns="0" anchor="ctr">
            <a:normAutofit fontScale="100000" lnSpcReduction="0"/>
          </a:bodyPr>
          <a:lstStyle/>
          <a:p>
            <a:pPr/>
            <a:r>
              <a:t>Titelmasterformat durch Klicken bearbeiten</a:t>
            </a:r>
          </a:p>
        </p:txBody>
      </p:sp>
      <p:sp>
        <p:nvSpPr>
          <p:cNvPr id="4" name="Shape 4"/>
          <p:cNvSpPr/>
          <p:nvPr>
            <p:ph type="body" idx="1"/>
          </p:nvPr>
        </p:nvSpPr>
        <p:spPr>
          <a:xfrm>
            <a:off x="1016000" y="2540000"/>
            <a:ext cx="10972800" cy="6705600"/>
          </a:xfrm>
          <a:prstGeom prst="rect">
            <a:avLst/>
          </a:prstGeom>
          <a:ln w="12700">
            <a:miter lim="400000"/>
          </a:ln>
          <a:effectLst>
            <a:outerShdw sx="100000" sy="100000" kx="0" ky="0" algn="b" rotWithShape="0" blurRad="38100" dist="38100" dir="13500000">
              <a:srgbClr val="000000">
                <a:alpha val="14997"/>
              </a:srgbClr>
            </a:outerShdw>
          </a:effectLst>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Textmasterformat bearbeiten</a:t>
            </a:r>
          </a:p>
          <a:p>
            <a:pPr lvl="1"/>
            <a:r>
              <a:t>Zweite Ebene</a:t>
            </a:r>
          </a:p>
          <a:p>
            <a:pPr lvl="2"/>
            <a:r>
              <a:t>Dritte Ebene</a:t>
            </a:r>
          </a:p>
          <a:p>
            <a:pPr lvl="3"/>
            <a:r>
              <a:t>Vierte Ebene</a:t>
            </a:r>
          </a:p>
          <a:p>
            <a:pPr lvl="4"/>
            <a:r>
              <a:t>Fünfte Ebene</a:t>
            </a:r>
          </a:p>
        </p:txBody>
      </p:sp>
      <p:sp>
        <p:nvSpPr>
          <p:cNvPr id="5" name="Shape 5"/>
          <p:cNvSpPr/>
          <p:nvPr>
            <p:ph type="sldNum" sz="quarter" idx="2"/>
          </p:nvPr>
        </p:nvSpPr>
        <p:spPr>
          <a:xfrm>
            <a:off x="12076201" y="8509317"/>
            <a:ext cx="277725" cy="269241"/>
          </a:xfrm>
          <a:prstGeom prst="rect">
            <a:avLst/>
          </a:prstGeom>
          <a:ln w="12700">
            <a:miter lim="400000"/>
          </a:ln>
        </p:spPr>
        <p:txBody>
          <a:bodyPr wrap="none" lIns="45719" rIns="45719" anchor="ctr">
            <a:spAutoFit/>
          </a:bodyPr>
          <a:lstStyle>
            <a:lvl1pPr algn="r">
              <a:defRPr sz="1200">
                <a:solidFill>
                  <a:srgbClr val="FCEFC5"/>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4572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9144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13716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13335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1778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22225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2667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31242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35814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40386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44958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22860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27432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32004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36576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hyperlink" Target="http://www.sciencedirect.com/science/article/pii/S0012821X17303126" TargetMode="External"/><Relationship Id="rId4" Type="http://schemas.openxmlformats.org/officeDocument/2006/relationships/image" Target="../media/image4.png"/><Relationship Id="rId5" Type="http://schemas.openxmlformats.org/officeDocument/2006/relationships/image" Target="../media/image2.jpeg"/><Relationship Id="rId6" Type="http://schemas.openxmlformats.org/officeDocument/2006/relationships/hyperlink" Target="http://goo.gl/co5a6p" TargetMode="External"/><Relationship Id="rId7" Type="http://schemas.openxmlformats.org/officeDocument/2006/relationships/image" Target="../media/image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3" name="image4.png" descr="image4.png"/>
          <p:cNvPicPr>
            <a:picLocks noChangeAspect="1"/>
          </p:cNvPicPr>
          <p:nvPr/>
        </p:nvPicPr>
        <p:blipFill>
          <a:blip r:embed="rId2">
            <a:extLst/>
          </a:blip>
          <a:stretch>
            <a:fillRect/>
          </a:stretch>
        </p:blipFill>
        <p:spPr>
          <a:xfrm>
            <a:off x="0" y="8890000"/>
            <a:ext cx="1557338" cy="584200"/>
          </a:xfrm>
          <a:prstGeom prst="rect">
            <a:avLst/>
          </a:prstGeom>
          <a:ln w="12700">
            <a:miter lim="400000"/>
          </a:ln>
        </p:spPr>
      </p:pic>
      <p:sp>
        <p:nvSpPr>
          <p:cNvPr id="224" name="Shape 224"/>
          <p:cNvSpPr/>
          <p:nvPr/>
        </p:nvSpPr>
        <p:spPr>
          <a:xfrm>
            <a:off x="290513" y="196651"/>
            <a:ext cx="12407901"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100000"/>
              </a:lnSpc>
              <a:defRPr b="1" sz="3600">
                <a:solidFill>
                  <a:srgbClr val="FFFFFF"/>
                </a:solidFill>
                <a:latin typeface="+mj-lt"/>
                <a:ea typeface="+mj-ea"/>
                <a:cs typeface="+mj-cs"/>
                <a:sym typeface="Helvetica"/>
              </a:defRPr>
            </a:lvl1pPr>
          </a:lstStyle>
          <a:p>
            <a:pPr/>
            <a:r>
              <a:t>Volcanism and Hydrothermal Activity in Valles Marineris</a:t>
            </a:r>
          </a:p>
        </p:txBody>
      </p:sp>
      <p:sp>
        <p:nvSpPr>
          <p:cNvPr id="225" name="Shape 225"/>
          <p:cNvSpPr/>
          <p:nvPr/>
        </p:nvSpPr>
        <p:spPr>
          <a:xfrm>
            <a:off x="550864" y="8240155"/>
            <a:ext cx="11266490" cy="632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1600">
                <a:solidFill>
                  <a:srgbClr val="FFFFFF"/>
                </a:solidFill>
                <a:latin typeface="+mj-lt"/>
                <a:ea typeface="+mj-ea"/>
                <a:cs typeface="+mj-cs"/>
                <a:sym typeface="Helvetica"/>
              </a:defRPr>
            </a:pPr>
            <a:r>
              <a:t>Bro</a:t>
            </a:r>
            <a:r>
              <a:t>ž</a:t>
            </a:r>
            <a:r>
              <a:t>, P., Hauber, E., Wray, J., Michael, G. (2017) “</a:t>
            </a:r>
            <a:r>
              <a:t>Amazonian volcanism inside Valles Marineris on Mars</a:t>
            </a:r>
            <a:r>
              <a:t>”</a:t>
            </a:r>
            <a:endParaRPr sz="1200">
              <a:solidFill>
                <a:srgbClr val="53585F"/>
              </a:solidFill>
            </a:endParaRPr>
          </a:p>
          <a:p>
            <a:pPr>
              <a:defRPr sz="1600">
                <a:solidFill>
                  <a:srgbClr val="FFFFFF"/>
                </a:solidFill>
                <a:latin typeface="+mj-lt"/>
                <a:ea typeface="+mj-ea"/>
                <a:cs typeface="+mj-cs"/>
                <a:sym typeface="Helvetica"/>
              </a:defRPr>
            </a:pPr>
            <a:r>
              <a:t>Earth and Planetary Science Letters,</a:t>
            </a:r>
            <a:r>
              <a:t> 473, 122–130</a:t>
            </a:r>
            <a:r>
              <a:t>, </a:t>
            </a:r>
            <a:r>
              <a:t>doi:</a:t>
            </a:r>
            <a:r>
              <a:rPr>
                <a:solidFill>
                  <a:srgbClr val="53585F"/>
                </a:solidFill>
              </a:rPr>
              <a:t> </a:t>
            </a:r>
            <a:r>
              <a:rPr u="sng">
                <a:solidFill>
                  <a:srgbClr val="FFFB00"/>
                </a:solidFill>
                <a:uFill>
                  <a:solidFill>
                    <a:srgbClr val="0000FF"/>
                  </a:solidFill>
                </a:uFill>
                <a:hlinkClick r:id="rId3" invalidUrl="" action="" tgtFrame="" tooltip="" history="1" highlightClick="0" endSnd="0"/>
              </a:rPr>
              <a:t>10.1016/j.epsl.2017.06.003</a:t>
            </a:r>
            <a:r>
              <a:rPr>
                <a:solidFill>
                  <a:srgbClr val="FFFB00"/>
                </a:solidFill>
              </a:rPr>
              <a:t>.</a:t>
            </a:r>
          </a:p>
        </p:txBody>
      </p:sp>
      <p:pic>
        <p:nvPicPr>
          <p:cNvPr id="226" name="image5.png"/>
          <p:cNvPicPr>
            <a:picLocks noChangeAspect="1"/>
          </p:cNvPicPr>
          <p:nvPr/>
        </p:nvPicPr>
        <p:blipFill>
          <a:blip r:embed="rId4">
            <a:extLst/>
          </a:blip>
          <a:stretch>
            <a:fillRect/>
          </a:stretch>
        </p:blipFill>
        <p:spPr>
          <a:xfrm>
            <a:off x="708519" y="3796679"/>
            <a:ext cx="6341766" cy="4342691"/>
          </a:xfrm>
          <a:prstGeom prst="rect">
            <a:avLst/>
          </a:prstGeom>
          <a:ln w="12700">
            <a:miter lim="400000"/>
          </a:ln>
        </p:spPr>
      </p:pic>
      <p:pic>
        <p:nvPicPr>
          <p:cNvPr id="227" name="image6.jpg"/>
          <p:cNvPicPr>
            <a:picLocks noChangeAspect="1"/>
          </p:cNvPicPr>
          <p:nvPr/>
        </p:nvPicPr>
        <p:blipFill>
          <a:blip r:embed="rId5">
            <a:extLst/>
          </a:blip>
          <a:stretch>
            <a:fillRect/>
          </a:stretch>
        </p:blipFill>
        <p:spPr>
          <a:xfrm>
            <a:off x="7806756" y="3797770"/>
            <a:ext cx="4486844" cy="4341601"/>
          </a:xfrm>
          <a:prstGeom prst="rect">
            <a:avLst/>
          </a:prstGeom>
          <a:ln w="12700">
            <a:miter lim="400000"/>
          </a:ln>
        </p:spPr>
      </p:pic>
      <p:sp>
        <p:nvSpPr>
          <p:cNvPr id="228" name="Shape 228"/>
          <p:cNvSpPr/>
          <p:nvPr/>
        </p:nvSpPr>
        <p:spPr>
          <a:xfrm>
            <a:off x="381719" y="916359"/>
            <a:ext cx="12385378" cy="25804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gn="l">
              <a:buSzPct val="100000"/>
              <a:buFont typeface="Arial"/>
              <a:buChar char="•"/>
              <a:defRPr sz="1800">
                <a:solidFill>
                  <a:srgbClr val="FFFFFF"/>
                </a:solidFill>
                <a:latin typeface="Arial"/>
                <a:ea typeface="Arial"/>
                <a:cs typeface="Arial"/>
                <a:sym typeface="Arial"/>
              </a:defRPr>
            </a:pPr>
            <a:r>
              <a:t>Groups of pitted cones and associated flow features in Coprates Chasma morphologically resemble scoria and tuff cones, and lava flows [left image].</a:t>
            </a:r>
            <a:endParaRPr>
              <a:solidFill>
                <a:srgbClr val="53585F"/>
              </a:solidFill>
            </a:endParaRPr>
          </a:p>
          <a:p>
            <a:pPr marL="285750" indent="-285750" algn="l">
              <a:buSzPct val="100000"/>
              <a:buFont typeface="Arial"/>
              <a:buChar char="•"/>
              <a:defRPr sz="1800">
                <a:solidFill>
                  <a:srgbClr val="FFFFFF"/>
                </a:solidFill>
                <a:latin typeface="Arial"/>
                <a:ea typeface="Arial"/>
                <a:cs typeface="Arial"/>
                <a:sym typeface="Arial"/>
              </a:defRPr>
            </a:pPr>
            <a:r>
              <a:t>Alternatively, the landforms have been interpreted as mud volcanoes (</a:t>
            </a:r>
            <a:r>
              <a:rPr u="sng">
                <a:solidFill>
                  <a:srgbClr val="FFFB00"/>
                </a:solidFill>
                <a:uFill>
                  <a:solidFill>
                    <a:srgbClr val="0000FF"/>
                  </a:solidFill>
                </a:uFill>
                <a:hlinkClick r:id="rId6" invalidUrl="" action="" tgtFrame="" tooltip="" history="1" highlightClick="0" endSnd="0"/>
              </a:rPr>
              <a:t>Okubo</a:t>
            </a:r>
            <a:r>
              <a:rPr u="sng">
                <a:solidFill>
                  <a:srgbClr val="FFFB00"/>
                </a:solidFill>
                <a:uFill>
                  <a:solidFill>
                    <a:srgbClr val="0000FF"/>
                  </a:solidFill>
                </a:uFill>
                <a:hlinkClick r:id="rId6" invalidUrl="" action="" tgtFrame="" tooltip="" history="1" highlightClick="0" endSnd="0"/>
              </a:rPr>
              <a:t>, </a:t>
            </a:r>
            <a:r>
              <a:rPr u="sng">
                <a:solidFill>
                  <a:srgbClr val="FFFB00"/>
                </a:solidFill>
                <a:uFill>
                  <a:solidFill>
                    <a:srgbClr val="0000FF"/>
                  </a:solidFill>
                </a:uFill>
                <a:hlinkClick r:id="rId6" invalidUrl="" action="" tgtFrame="" tooltip="" history="1" highlightClick="0" endSnd="0"/>
              </a:rPr>
              <a:t>Icarus</a:t>
            </a:r>
            <a:r>
              <a:rPr u="sng">
                <a:solidFill>
                  <a:srgbClr val="FFFB00"/>
                </a:solidFill>
                <a:uFill>
                  <a:solidFill>
                    <a:srgbClr val="0000FF"/>
                  </a:solidFill>
                </a:uFill>
                <a:hlinkClick r:id="rId6" invalidUrl="" action="" tgtFrame="" tooltip="" history="1" highlightClick="0" endSnd="0"/>
              </a:rPr>
              <a:t>, 2016</a:t>
            </a:r>
            <a:r>
              <a:t>).</a:t>
            </a:r>
            <a:endParaRPr>
              <a:solidFill>
                <a:srgbClr val="53585F"/>
              </a:solidFill>
            </a:endParaRPr>
          </a:p>
          <a:p>
            <a:pPr marL="285750" indent="-285750" algn="l">
              <a:buSzPct val="100000"/>
              <a:buFont typeface="Arial"/>
              <a:buChar char="•"/>
              <a:defRPr sz="1800">
                <a:solidFill>
                  <a:srgbClr val="FFFFFF"/>
                </a:solidFill>
                <a:latin typeface="Arial"/>
                <a:ea typeface="Arial"/>
                <a:cs typeface="Arial"/>
                <a:sym typeface="Arial"/>
              </a:defRPr>
            </a:pPr>
            <a:r>
              <a:t>Due to morphological observations (based on HiRISE and CTX), textural characteristics of the flow unit surfaces, and possible flow inflation, we favour igneous volcanism as the most plausible mechanism. Moreover, the features are very similar to analogous igneous landforms elsewhere on Mars where sedimentary volcanism is unlikely.</a:t>
            </a:r>
          </a:p>
          <a:p>
            <a:pPr marL="285750" indent="-285750" algn="l">
              <a:buSzPct val="100000"/>
              <a:buFont typeface="Arial"/>
              <a:buChar char="•"/>
              <a:defRPr sz="1800">
                <a:solidFill>
                  <a:srgbClr val="FFFFFF"/>
                </a:solidFill>
                <a:latin typeface="Arial"/>
                <a:ea typeface="Arial"/>
                <a:cs typeface="Arial"/>
                <a:sym typeface="Arial"/>
              </a:defRPr>
            </a:pPr>
            <a:r>
              <a:t>Dating by crater counts yields relatively young middle- to late Amazonian ages, younger than most of Valles Marineris.</a:t>
            </a:r>
          </a:p>
          <a:p>
            <a:pPr marL="285750" indent="-285750" algn="l">
              <a:buSzPct val="100000"/>
              <a:buFont typeface="Arial"/>
              <a:buChar char="•"/>
              <a:defRPr sz="1800">
                <a:solidFill>
                  <a:srgbClr val="FFFFFF"/>
                </a:solidFill>
                <a:latin typeface="Arial"/>
                <a:ea typeface="Arial"/>
                <a:cs typeface="Arial"/>
                <a:sym typeface="Arial"/>
              </a:defRPr>
            </a:pPr>
            <a:r>
              <a:t>Spectral data (CRISM) reveal opaline silica-rich material, possibly indicative of hydrothermal processes [right image].</a:t>
            </a:r>
          </a:p>
        </p:txBody>
      </p:sp>
      <p:pic>
        <p:nvPicPr>
          <p:cNvPr id="229" name="image7.png"/>
          <p:cNvPicPr>
            <a:picLocks noChangeAspect="1"/>
          </p:cNvPicPr>
          <p:nvPr/>
        </p:nvPicPr>
        <p:blipFill>
          <a:blip r:embed="rId7">
            <a:extLst/>
          </a:blip>
          <a:stretch>
            <a:fillRect/>
          </a:stretch>
        </p:blipFill>
        <p:spPr>
          <a:xfrm>
            <a:off x="7211463" y="7211920"/>
            <a:ext cx="443065" cy="868835"/>
          </a:xfrm>
          <a:prstGeom prst="rect">
            <a:avLst/>
          </a:prstGeom>
          <a:ln w="12700">
            <a:miter lim="400000"/>
          </a:ln>
        </p:spPr>
      </p:pic>
      <p:pic>
        <p:nvPicPr>
          <p:cNvPr id="230" name="image3.png"/>
          <p:cNvPicPr>
            <a:picLocks noChangeAspect="1"/>
          </p:cNvPicPr>
          <p:nvPr/>
        </p:nvPicPr>
        <p:blipFill>
          <a:blip r:embed="rId8">
            <a:extLst/>
          </a:blip>
          <a:stretch>
            <a:fillRect/>
          </a:stretch>
        </p:blipFill>
        <p:spPr>
          <a:xfrm>
            <a:off x="11533085" y="8853482"/>
            <a:ext cx="1314471" cy="65723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E07204"/>
      </a:dk1>
      <a:lt1>
        <a:srgbClr val="DCDEE0"/>
      </a:lt1>
      <a:dk2>
        <a:srgbClr val="A7A7A7"/>
      </a:dk2>
      <a:lt2>
        <a:srgbClr val="535353"/>
      </a:lt2>
      <a:accent1>
        <a:srgbClr val="0365C0"/>
      </a:accent1>
      <a:accent2>
        <a:srgbClr val="00882B"/>
      </a:accent2>
      <a:accent3>
        <a:srgbClr val="B6AFAA"/>
      </a:accent3>
      <a:accent4>
        <a:srgbClr val="464A50"/>
      </a:accent4>
      <a:accent5>
        <a:srgbClr val="AAB8DC"/>
      </a:accent5>
      <a:accent6>
        <a:srgbClr val="007B26"/>
      </a:accent6>
      <a:hlink>
        <a:srgbClr val="0000FF"/>
      </a:hlink>
      <a:folHlink>
        <a:srgbClr val="FF00FF"/>
      </a:folHlink>
    </a:clrScheme>
    <a:fontScheme name="White">
      <a:majorFont>
        <a:latin typeface="Helvetica"/>
        <a:ea typeface="Helvetica"/>
        <a:cs typeface="Helvetica"/>
      </a:majorFont>
      <a:minorFont>
        <a:latin typeface="Lucida Grande"/>
        <a:ea typeface="Lucida Grande"/>
        <a:cs typeface="Lucida Grand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B6AFAA"/>
      </a:accent3>
      <a:accent4>
        <a:srgbClr val="464A50"/>
      </a:accent4>
      <a:accent5>
        <a:srgbClr val="AAB8DC"/>
      </a:accent5>
      <a:accent6>
        <a:srgbClr val="007B26"/>
      </a:accent6>
      <a:hlink>
        <a:srgbClr val="0000FF"/>
      </a:hlink>
      <a:folHlink>
        <a:srgbClr val="FF00FF"/>
      </a:folHlink>
    </a:clrScheme>
    <a:fontScheme name="White">
      <a:majorFont>
        <a:latin typeface="Helvetica"/>
        <a:ea typeface="Helvetica"/>
        <a:cs typeface="Helvetica"/>
      </a:majorFont>
      <a:minorFont>
        <a:latin typeface="Lucida Grande"/>
        <a:ea typeface="Lucida Grande"/>
        <a:cs typeface="Lucida Grand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DCDEE0"/>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