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EC4"/>
        </a:solidFill>
        <a:effectLst/>
        <a:uFillTx/>
        <a:latin typeface="Arial Black"/>
        <a:ea typeface="Arial Black"/>
        <a:cs typeface="Arial Black"/>
        <a:sym typeface="Arial Black"/>
      </a:defRPr>
    </a:lvl1pPr>
    <a:lvl2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EC4"/>
        </a:solidFill>
        <a:effectLst/>
        <a:uFillTx/>
        <a:latin typeface="Arial Black"/>
        <a:ea typeface="Arial Black"/>
        <a:cs typeface="Arial Black"/>
        <a:sym typeface="Arial Black"/>
      </a:defRPr>
    </a:lvl2pPr>
    <a:lvl3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EC4"/>
        </a:solidFill>
        <a:effectLst/>
        <a:uFillTx/>
        <a:latin typeface="Arial Black"/>
        <a:ea typeface="Arial Black"/>
        <a:cs typeface="Arial Black"/>
        <a:sym typeface="Arial Black"/>
      </a:defRPr>
    </a:lvl3pPr>
    <a:lvl4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EC4"/>
        </a:solidFill>
        <a:effectLst/>
        <a:uFillTx/>
        <a:latin typeface="Arial Black"/>
        <a:ea typeface="Arial Black"/>
        <a:cs typeface="Arial Black"/>
        <a:sym typeface="Arial Black"/>
      </a:defRPr>
    </a:lvl4pPr>
    <a:lvl5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EC4"/>
        </a:solidFill>
        <a:effectLst/>
        <a:uFillTx/>
        <a:latin typeface="Arial Black"/>
        <a:ea typeface="Arial Black"/>
        <a:cs typeface="Arial Black"/>
        <a:sym typeface="Arial Black"/>
      </a:defRPr>
    </a:lvl5pPr>
    <a:lvl6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EC4"/>
        </a:solidFill>
        <a:effectLst/>
        <a:uFillTx/>
        <a:latin typeface="Arial Black"/>
        <a:ea typeface="Arial Black"/>
        <a:cs typeface="Arial Black"/>
        <a:sym typeface="Arial Black"/>
      </a:defRPr>
    </a:lvl6pPr>
    <a:lvl7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EC4"/>
        </a:solidFill>
        <a:effectLst/>
        <a:uFillTx/>
        <a:latin typeface="Arial Black"/>
        <a:ea typeface="Arial Black"/>
        <a:cs typeface="Arial Black"/>
        <a:sym typeface="Arial Black"/>
      </a:defRPr>
    </a:lvl7pPr>
    <a:lvl8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EC4"/>
        </a:solidFill>
        <a:effectLst/>
        <a:uFillTx/>
        <a:latin typeface="Arial Black"/>
        <a:ea typeface="Arial Black"/>
        <a:cs typeface="Arial Black"/>
        <a:sym typeface="Arial Black"/>
      </a:defRPr>
    </a:lvl8pPr>
    <a:lvl9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EC4"/>
        </a:solidFill>
        <a:effectLst/>
        <a:uFillTx/>
        <a:latin typeface="Arial Black"/>
        <a:ea typeface="Arial Black"/>
        <a:cs typeface="Arial Black"/>
        <a:sym typeface="Arial Black"/>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rial Black"/>
          <a:ea typeface="Arial Black"/>
          <a:cs typeface="Arial Black"/>
        </a:font>
        <a:srgbClr val="FCEEC4"/>
      </a:tcTxStyle>
      <a:tcStyle>
        <a:tcBdr>
          <a:left>
            <a:ln w="12700" cap="flat">
              <a:solidFill>
                <a:srgbClr val="3869FC"/>
              </a:solidFill>
              <a:prstDash val="solid"/>
              <a:round/>
            </a:ln>
          </a:left>
          <a:right>
            <a:ln w="12700" cap="flat">
              <a:solidFill>
                <a:srgbClr val="3869FC"/>
              </a:solidFill>
              <a:prstDash val="solid"/>
              <a:round/>
            </a:ln>
          </a:right>
          <a:top>
            <a:ln w="12700" cap="flat">
              <a:solidFill>
                <a:srgbClr val="3869FC"/>
              </a:solidFill>
              <a:prstDash val="solid"/>
              <a:round/>
            </a:ln>
          </a:top>
          <a:bottom>
            <a:ln w="127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rgbClr val="CADFFF"/>
          </a:solidFill>
        </a:fill>
      </a:tcStyle>
    </a:wholeTbl>
    <a:band2H>
      <a:tcTxStyle b="def" i="def"/>
      <a:tcStyle>
        <a:tcBdr/>
        <a:fill>
          <a:solidFill>
            <a:srgbClr val="E6F0FF"/>
          </a:solidFill>
        </a:fill>
      </a:tcStyle>
    </a:band2H>
    <a:firstCol>
      <a:tcTxStyle b="on"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12700" cap="flat">
              <a:solidFill>
                <a:srgbClr val="3869FC"/>
              </a:solidFill>
              <a:prstDash val="solid"/>
              <a:round/>
            </a:ln>
          </a:top>
          <a:bottom>
            <a:ln w="127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chemeClr val="accent1"/>
          </a:solidFill>
        </a:fill>
      </a:tcStyle>
    </a:firstCol>
    <a:lastRow>
      <a:tcTxStyle b="on"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38100" cap="flat">
              <a:solidFill>
                <a:srgbClr val="3869FC"/>
              </a:solidFill>
              <a:prstDash val="solid"/>
              <a:round/>
            </a:ln>
          </a:top>
          <a:bottom>
            <a:ln w="127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chemeClr val="accent1"/>
          </a:solidFill>
        </a:fill>
      </a:tcStyle>
    </a:lastRow>
    <a:firstRow>
      <a:tcTxStyle b="on"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12700" cap="flat">
              <a:solidFill>
                <a:srgbClr val="3869FC"/>
              </a:solidFill>
              <a:prstDash val="solid"/>
              <a:round/>
            </a:ln>
          </a:top>
          <a:bottom>
            <a:ln w="381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chemeClr val="accent1"/>
          </a:solidFill>
        </a:fill>
      </a:tcStyle>
    </a:firstRow>
  </a:tblStyle>
  <a:tblStyle styleId="{C7B018BB-80A7-4F77-B60F-C8B233D01FF8}" styleName="">
    <a:tblBg/>
    <a:wholeTbl>
      <a:tcTxStyle b="off" i="off">
        <a:font>
          <a:latin typeface="Arial Black"/>
          <a:ea typeface="Arial Black"/>
          <a:cs typeface="Arial Black"/>
        </a:font>
        <a:srgbClr val="FCEEC4"/>
      </a:tcTxStyle>
      <a:tcStyle>
        <a:tcBdr>
          <a:left>
            <a:ln w="12700" cap="flat">
              <a:solidFill>
                <a:srgbClr val="3869FC"/>
              </a:solidFill>
              <a:prstDash val="solid"/>
              <a:round/>
            </a:ln>
          </a:left>
          <a:right>
            <a:ln w="12700" cap="flat">
              <a:solidFill>
                <a:srgbClr val="3869FC"/>
              </a:solidFill>
              <a:prstDash val="solid"/>
              <a:round/>
            </a:ln>
          </a:right>
          <a:top>
            <a:ln w="12700" cap="flat">
              <a:solidFill>
                <a:srgbClr val="3869FC"/>
              </a:solidFill>
              <a:prstDash val="solid"/>
              <a:round/>
            </a:ln>
          </a:top>
          <a:bottom>
            <a:ln w="127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rgbClr val="D1F0CC"/>
          </a:solidFill>
        </a:fill>
      </a:tcStyle>
    </a:wholeTbl>
    <a:band2H>
      <a:tcTxStyle b="def" i="def"/>
      <a:tcStyle>
        <a:tcBdr/>
        <a:fill>
          <a:solidFill>
            <a:srgbClr val="EAF8E7"/>
          </a:solidFill>
        </a:fill>
      </a:tcStyle>
    </a:band2H>
    <a:firstCol>
      <a:tcTxStyle b="on"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12700" cap="flat">
              <a:solidFill>
                <a:srgbClr val="3869FC"/>
              </a:solidFill>
              <a:prstDash val="solid"/>
              <a:round/>
            </a:ln>
          </a:top>
          <a:bottom>
            <a:ln w="127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chemeClr val="accent3"/>
          </a:solidFill>
        </a:fill>
      </a:tcStyle>
    </a:firstCol>
    <a:lastRow>
      <a:tcTxStyle b="on"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38100" cap="flat">
              <a:solidFill>
                <a:srgbClr val="3869FC"/>
              </a:solidFill>
              <a:prstDash val="solid"/>
              <a:round/>
            </a:ln>
          </a:top>
          <a:bottom>
            <a:ln w="127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chemeClr val="accent3"/>
          </a:solidFill>
        </a:fill>
      </a:tcStyle>
    </a:lastRow>
    <a:firstRow>
      <a:tcTxStyle b="on"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12700" cap="flat">
              <a:solidFill>
                <a:srgbClr val="3869FC"/>
              </a:solidFill>
              <a:prstDash val="solid"/>
              <a:round/>
            </a:ln>
          </a:top>
          <a:bottom>
            <a:ln w="381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chemeClr val="accent3"/>
          </a:solidFill>
        </a:fill>
      </a:tcStyle>
    </a:firstRow>
  </a:tblStyle>
  <a:tblStyle styleId="{EEE7283C-3CF3-47DC-8721-378D4A62B228}" styleName="">
    <a:tblBg/>
    <a:wholeTbl>
      <a:tcTxStyle b="off" i="off">
        <a:font>
          <a:latin typeface="Arial Black"/>
          <a:ea typeface="Arial Black"/>
          <a:cs typeface="Arial Black"/>
        </a:font>
        <a:srgbClr val="FCEEC4"/>
      </a:tcTxStyle>
      <a:tcStyle>
        <a:tcBdr>
          <a:left>
            <a:ln w="12700" cap="flat">
              <a:solidFill>
                <a:srgbClr val="3869FC"/>
              </a:solidFill>
              <a:prstDash val="solid"/>
              <a:round/>
            </a:ln>
          </a:left>
          <a:right>
            <a:ln w="12700" cap="flat">
              <a:solidFill>
                <a:srgbClr val="3869FC"/>
              </a:solidFill>
              <a:prstDash val="solid"/>
              <a:round/>
            </a:ln>
          </a:right>
          <a:top>
            <a:ln w="12700" cap="flat">
              <a:solidFill>
                <a:srgbClr val="3869FC"/>
              </a:solidFill>
              <a:prstDash val="solid"/>
              <a:round/>
            </a:ln>
          </a:top>
          <a:bottom>
            <a:ln w="127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rgbClr val="F9D1E1"/>
          </a:solidFill>
        </a:fill>
      </a:tcStyle>
    </a:wholeTbl>
    <a:band2H>
      <a:tcTxStyle b="def" i="def"/>
      <a:tcStyle>
        <a:tcBdr/>
        <a:fill>
          <a:solidFill>
            <a:srgbClr val="FCE9F0"/>
          </a:solidFill>
        </a:fill>
      </a:tcStyle>
    </a:band2H>
    <a:firstCol>
      <a:tcTxStyle b="on"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12700" cap="flat">
              <a:solidFill>
                <a:srgbClr val="3869FC"/>
              </a:solidFill>
              <a:prstDash val="solid"/>
              <a:round/>
            </a:ln>
          </a:top>
          <a:bottom>
            <a:ln w="127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chemeClr val="accent6"/>
          </a:solidFill>
        </a:fill>
      </a:tcStyle>
    </a:firstCol>
    <a:lastRow>
      <a:tcTxStyle b="on"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38100" cap="flat">
              <a:solidFill>
                <a:srgbClr val="3869FC"/>
              </a:solidFill>
              <a:prstDash val="solid"/>
              <a:round/>
            </a:ln>
          </a:top>
          <a:bottom>
            <a:ln w="127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chemeClr val="accent6"/>
          </a:solidFill>
        </a:fill>
      </a:tcStyle>
    </a:lastRow>
    <a:firstRow>
      <a:tcTxStyle b="on"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12700" cap="flat">
              <a:solidFill>
                <a:srgbClr val="3869FC"/>
              </a:solidFill>
              <a:prstDash val="solid"/>
              <a:round/>
            </a:ln>
          </a:top>
          <a:bottom>
            <a:ln w="381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chemeClr val="accent6"/>
          </a:solidFill>
        </a:fill>
      </a:tcStyle>
    </a:firstRow>
  </a:tblStyle>
  <a:tblStyle styleId="{CF821DB8-F4EB-4A41-A1BA-3FCAFE7338EE}" styleName="">
    <a:tblBg/>
    <a:wholeTbl>
      <a:tcTxStyle b="off" i="off">
        <a:font>
          <a:latin typeface="Arial Black"/>
          <a:ea typeface="Arial Black"/>
          <a:cs typeface="Arial Black"/>
        </a:font>
        <a:srgbClr val="FCEEC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EFCF5"/>
          </a:solidFill>
        </a:fill>
      </a:tcStyle>
    </a:wholeTbl>
    <a:band2H>
      <a:tcTxStyle b="def" i="def"/>
      <a:tcStyle>
        <a:tcBdr/>
        <a:fill>
          <a:solidFill>
            <a:srgbClr val="3869FC"/>
          </a:solidFill>
        </a:fill>
      </a:tcStyle>
    </a:band2H>
    <a:firstCol>
      <a:tcTxStyle b="on" i="off">
        <a:font>
          <a:latin typeface="Arial Black"/>
          <a:ea typeface="Arial Black"/>
          <a:cs typeface="Arial Black"/>
        </a:font>
        <a:srgbClr val="3869F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Black"/>
          <a:ea typeface="Arial Black"/>
          <a:cs typeface="Arial Black"/>
        </a:font>
        <a:srgbClr val="FCEEC4"/>
      </a:tcTxStyle>
      <a:tcStyle>
        <a:tcBdr>
          <a:left>
            <a:ln w="12700" cap="flat">
              <a:noFill/>
              <a:miter lim="400000"/>
            </a:ln>
          </a:left>
          <a:right>
            <a:ln w="12700" cap="flat">
              <a:noFill/>
              <a:miter lim="400000"/>
            </a:ln>
          </a:right>
          <a:top>
            <a:ln w="50800" cap="flat">
              <a:solidFill>
                <a:srgbClr val="FCEEC4"/>
              </a:solidFill>
              <a:prstDash val="solid"/>
              <a:round/>
            </a:ln>
          </a:top>
          <a:bottom>
            <a:ln w="25400" cap="flat">
              <a:solidFill>
                <a:srgbClr val="FCEEC4"/>
              </a:solidFill>
              <a:prstDash val="solid"/>
              <a:round/>
            </a:ln>
          </a:bottom>
          <a:insideH>
            <a:ln w="12700" cap="flat">
              <a:noFill/>
              <a:miter lim="400000"/>
            </a:ln>
          </a:insideH>
          <a:insideV>
            <a:ln w="12700" cap="flat">
              <a:noFill/>
              <a:miter lim="400000"/>
            </a:ln>
          </a:insideV>
        </a:tcBdr>
        <a:fill>
          <a:solidFill>
            <a:srgbClr val="3869FC"/>
          </a:solidFill>
        </a:fill>
      </a:tcStyle>
    </a:lastRow>
    <a:firstRow>
      <a:tcTxStyle b="on" i="off">
        <a:font>
          <a:latin typeface="Arial Black"/>
          <a:ea typeface="Arial Black"/>
          <a:cs typeface="Arial Black"/>
        </a:font>
        <a:srgbClr val="3869FC"/>
      </a:tcTxStyle>
      <a:tcStyle>
        <a:tcBdr>
          <a:left>
            <a:ln w="12700" cap="flat">
              <a:noFill/>
              <a:miter lim="400000"/>
            </a:ln>
          </a:left>
          <a:right>
            <a:ln w="12700" cap="flat">
              <a:noFill/>
              <a:miter lim="400000"/>
            </a:ln>
          </a:right>
          <a:top>
            <a:ln w="25400" cap="flat">
              <a:solidFill>
                <a:srgbClr val="FCEEC4"/>
              </a:solidFill>
              <a:prstDash val="solid"/>
              <a:round/>
            </a:ln>
          </a:top>
          <a:bottom>
            <a:ln w="25400" cap="flat">
              <a:solidFill>
                <a:srgbClr val="FCEEC4"/>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Black"/>
          <a:ea typeface="Arial Black"/>
          <a:cs typeface="Arial Black"/>
        </a:font>
        <a:srgbClr val="FCEEC4"/>
      </a:tcTxStyle>
      <a:tcStyle>
        <a:tcBdr>
          <a:left>
            <a:ln w="12700" cap="flat">
              <a:solidFill>
                <a:srgbClr val="3869FC"/>
              </a:solidFill>
              <a:prstDash val="solid"/>
              <a:round/>
            </a:ln>
          </a:left>
          <a:right>
            <a:ln w="12700" cap="flat">
              <a:solidFill>
                <a:srgbClr val="3869FC"/>
              </a:solidFill>
              <a:prstDash val="solid"/>
              <a:round/>
            </a:ln>
          </a:right>
          <a:top>
            <a:ln w="12700" cap="flat">
              <a:solidFill>
                <a:srgbClr val="3869FC"/>
              </a:solidFill>
              <a:prstDash val="solid"/>
              <a:round/>
            </a:ln>
          </a:top>
          <a:bottom>
            <a:ln w="127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rgbClr val="FEF8EA"/>
          </a:solidFill>
        </a:fill>
      </a:tcStyle>
    </a:wholeTbl>
    <a:band2H>
      <a:tcTxStyle b="def" i="def"/>
      <a:tcStyle>
        <a:tcBdr/>
        <a:fill>
          <a:solidFill>
            <a:srgbClr val="FEFCF5"/>
          </a:solidFill>
        </a:fill>
      </a:tcStyle>
    </a:band2H>
    <a:firstCol>
      <a:tcTxStyle b="on"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12700" cap="flat">
              <a:solidFill>
                <a:srgbClr val="3869FC"/>
              </a:solidFill>
              <a:prstDash val="solid"/>
              <a:round/>
            </a:ln>
          </a:top>
          <a:bottom>
            <a:ln w="127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rgbClr val="FCEEC4"/>
          </a:solidFill>
        </a:fill>
      </a:tcStyle>
    </a:firstCol>
    <a:lastRow>
      <a:tcTxStyle b="on"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38100" cap="flat">
              <a:solidFill>
                <a:srgbClr val="3869FC"/>
              </a:solidFill>
              <a:prstDash val="solid"/>
              <a:round/>
            </a:ln>
          </a:top>
          <a:bottom>
            <a:ln w="127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rgbClr val="FCEEC4"/>
          </a:solidFill>
        </a:fill>
      </a:tcStyle>
    </a:lastRow>
    <a:firstRow>
      <a:tcTxStyle b="on"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12700" cap="flat">
              <a:solidFill>
                <a:srgbClr val="3869FC"/>
              </a:solidFill>
              <a:prstDash val="solid"/>
              <a:round/>
            </a:ln>
          </a:top>
          <a:bottom>
            <a:ln w="381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rgbClr val="FCEEC4"/>
          </a:solidFill>
        </a:fill>
      </a:tcStyle>
    </a:firstRow>
  </a:tblStyle>
  <a:tblStyle styleId="{2708684C-4D16-4618-839F-0558EEFCDFE6}" styleName="">
    <a:tblBg/>
    <a:wholeTbl>
      <a:tcTxStyle b="off"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12700" cap="flat">
              <a:solidFill>
                <a:srgbClr val="3869FC"/>
              </a:solidFill>
              <a:prstDash val="solid"/>
              <a:round/>
            </a:ln>
          </a:top>
          <a:bottom>
            <a:ln w="127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rgbClr val="3869FC">
              <a:alpha val="20000"/>
            </a:srgbClr>
          </a:solidFill>
        </a:fill>
      </a:tcStyle>
    </a:wholeTbl>
    <a:band2H>
      <a:tcTxStyle b="def" i="def"/>
      <a:tcStyle>
        <a:tcBdr/>
        <a:fill>
          <a:solidFill>
            <a:srgbClr val="FFFFFF"/>
          </a:solidFill>
        </a:fill>
      </a:tcStyle>
    </a:band2H>
    <a:firstCol>
      <a:tcTxStyle b="on"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12700" cap="flat">
              <a:solidFill>
                <a:srgbClr val="3869FC"/>
              </a:solidFill>
              <a:prstDash val="solid"/>
              <a:round/>
            </a:ln>
          </a:top>
          <a:bottom>
            <a:ln w="127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solidFill>
            <a:srgbClr val="3869FC">
              <a:alpha val="20000"/>
            </a:srgbClr>
          </a:solidFill>
        </a:fill>
      </a:tcStyle>
    </a:firstCol>
    <a:lastRow>
      <a:tcTxStyle b="on"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50800" cap="flat">
              <a:solidFill>
                <a:srgbClr val="3869FC"/>
              </a:solidFill>
              <a:prstDash val="solid"/>
              <a:round/>
            </a:ln>
          </a:top>
          <a:bottom>
            <a:ln w="127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noFill/>
        </a:fill>
      </a:tcStyle>
    </a:lastRow>
    <a:firstRow>
      <a:tcTxStyle b="on" i="off">
        <a:font>
          <a:latin typeface="Arial Black"/>
          <a:ea typeface="Arial Black"/>
          <a:cs typeface="Arial Black"/>
        </a:font>
        <a:srgbClr val="3869FC"/>
      </a:tcTxStyle>
      <a:tcStyle>
        <a:tcBdr>
          <a:left>
            <a:ln w="12700" cap="flat">
              <a:solidFill>
                <a:srgbClr val="3869FC"/>
              </a:solidFill>
              <a:prstDash val="solid"/>
              <a:round/>
            </a:ln>
          </a:left>
          <a:right>
            <a:ln w="12700" cap="flat">
              <a:solidFill>
                <a:srgbClr val="3869FC"/>
              </a:solidFill>
              <a:prstDash val="solid"/>
              <a:round/>
            </a:ln>
          </a:right>
          <a:top>
            <a:ln w="12700" cap="flat">
              <a:solidFill>
                <a:srgbClr val="3869FC"/>
              </a:solidFill>
              <a:prstDash val="solid"/>
              <a:round/>
            </a:ln>
          </a:top>
          <a:bottom>
            <a:ln w="25400" cap="flat">
              <a:solidFill>
                <a:srgbClr val="3869FC"/>
              </a:solidFill>
              <a:prstDash val="solid"/>
              <a:round/>
            </a:ln>
          </a:bottom>
          <a:insideH>
            <a:ln w="12700" cap="flat">
              <a:solidFill>
                <a:srgbClr val="3869FC"/>
              </a:solidFill>
              <a:prstDash val="solid"/>
              <a:round/>
            </a:ln>
          </a:insideH>
          <a:insideV>
            <a:ln w="12700" cap="flat">
              <a:solidFill>
                <a:srgbClr val="3869FC"/>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371" name="Shape 371"/>
          <p:cNvSpPr/>
          <p:nvPr>
            <p:ph type="sldImg"/>
          </p:nvPr>
        </p:nvSpPr>
        <p:spPr>
          <a:xfrm>
            <a:off x="1143000" y="685800"/>
            <a:ext cx="4572000" cy="3429000"/>
          </a:xfrm>
          <a:prstGeom prst="rect">
            <a:avLst/>
          </a:prstGeom>
        </p:spPr>
        <p:txBody>
          <a:bodyPr/>
          <a:lstStyle/>
          <a:p>
            <a:pPr/>
          </a:p>
        </p:txBody>
      </p:sp>
      <p:sp>
        <p:nvSpPr>
          <p:cNvPr id="372" name="Shape 37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2200">
        <a:latin typeface="+mj-lt"/>
        <a:ea typeface="+mj-ea"/>
        <a:cs typeface="+mj-cs"/>
        <a:sym typeface="Lucida Grande"/>
      </a:defRPr>
    </a:lvl1pPr>
    <a:lvl2pPr indent="228600" defTabSz="457200" latinLnBrk="0">
      <a:defRPr sz="2200">
        <a:latin typeface="+mj-lt"/>
        <a:ea typeface="+mj-ea"/>
        <a:cs typeface="+mj-cs"/>
        <a:sym typeface="Lucida Grande"/>
      </a:defRPr>
    </a:lvl2pPr>
    <a:lvl3pPr indent="457200" defTabSz="457200" latinLnBrk="0">
      <a:defRPr sz="2200">
        <a:latin typeface="+mj-lt"/>
        <a:ea typeface="+mj-ea"/>
        <a:cs typeface="+mj-cs"/>
        <a:sym typeface="Lucida Grande"/>
      </a:defRPr>
    </a:lvl3pPr>
    <a:lvl4pPr indent="685800" defTabSz="457200" latinLnBrk="0">
      <a:defRPr sz="2200">
        <a:latin typeface="+mj-lt"/>
        <a:ea typeface="+mj-ea"/>
        <a:cs typeface="+mj-cs"/>
        <a:sym typeface="Lucida Grande"/>
      </a:defRPr>
    </a:lvl4pPr>
    <a:lvl5pPr indent="914400" defTabSz="457200" latinLnBrk="0">
      <a:defRPr sz="2200">
        <a:latin typeface="+mj-lt"/>
        <a:ea typeface="+mj-ea"/>
        <a:cs typeface="+mj-cs"/>
        <a:sym typeface="Lucida Grande"/>
      </a:defRPr>
    </a:lvl5pPr>
    <a:lvl6pPr indent="1143000" defTabSz="457200" latinLnBrk="0">
      <a:defRPr sz="2200">
        <a:latin typeface="+mj-lt"/>
        <a:ea typeface="+mj-ea"/>
        <a:cs typeface="+mj-cs"/>
        <a:sym typeface="Lucida Grande"/>
      </a:defRPr>
    </a:lvl6pPr>
    <a:lvl7pPr indent="1371600" defTabSz="457200" latinLnBrk="0">
      <a:defRPr sz="2200">
        <a:latin typeface="+mj-lt"/>
        <a:ea typeface="+mj-ea"/>
        <a:cs typeface="+mj-cs"/>
        <a:sym typeface="Lucida Grande"/>
      </a:defRPr>
    </a:lvl7pPr>
    <a:lvl8pPr indent="1600200" defTabSz="457200" latinLnBrk="0">
      <a:defRPr sz="2200">
        <a:latin typeface="+mj-lt"/>
        <a:ea typeface="+mj-ea"/>
        <a:cs typeface="+mj-cs"/>
        <a:sym typeface="Lucida Grande"/>
      </a:defRPr>
    </a:lvl8pPr>
    <a:lvl9pPr indent="1828800" defTabSz="457200" latinLnBrk="0">
      <a:defRPr sz="2200">
        <a:latin typeface="+mj-lt"/>
        <a:ea typeface="+mj-ea"/>
        <a:cs typeface="+mj-cs"/>
        <a:sym typeface="Lucida Grand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pic>
        <p:nvPicPr>
          <p:cNvPr id="12" name="image2.png" descr="image2.png"/>
          <p:cNvPicPr>
            <a:picLocks noChangeAspect="1"/>
          </p:cNvPicPr>
          <p:nvPr/>
        </p:nvPicPr>
        <p:blipFill>
          <a:blip r:embed="rId2">
            <a:extLst/>
          </a:blip>
          <a:stretch>
            <a:fillRect/>
          </a:stretch>
        </p:blipFill>
        <p:spPr>
          <a:xfrm>
            <a:off x="0" y="6477000"/>
            <a:ext cx="13004800" cy="1998136"/>
          </a:xfrm>
          <a:prstGeom prst="rect">
            <a:avLst/>
          </a:prstGeom>
          <a:ln w="12700">
            <a:miter lim="400000"/>
          </a:ln>
        </p:spPr>
      </p:pic>
      <p:sp>
        <p:nvSpPr>
          <p:cNvPr id="13" name="Title Text"/>
          <p:cNvSpPr txBox="1"/>
          <p:nvPr>
            <p:ph type="title"/>
          </p:nvPr>
        </p:nvSpPr>
        <p:spPr>
          <a:xfrm>
            <a:off x="1016000" y="508000"/>
            <a:ext cx="10972800" cy="5588000"/>
          </a:xfrm>
          <a:prstGeom prst="rect">
            <a:avLst/>
          </a:prstGeom>
        </p:spPr>
        <p:txBody>
          <a:bodyPr anchor="b">
            <a:normAutofit fontScale="100000" lnSpcReduction="0"/>
          </a:bodyPr>
          <a:lstStyle>
            <a:lvl1pPr>
              <a:defRPr spc="-215" sz="10800"/>
            </a:lvl1pPr>
          </a:lstStyle>
          <a:p>
            <a:pPr/>
            <a:r>
              <a:t>Title Text</a:t>
            </a:r>
          </a:p>
        </p:txBody>
      </p:sp>
      <p:sp>
        <p:nvSpPr>
          <p:cNvPr id="14" name="Body Level One…"/>
          <p:cNvSpPr txBox="1"/>
          <p:nvPr>
            <p:ph type="body" sz="quarter"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1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pic>
        <p:nvPicPr>
          <p:cNvPr id="22" name="image2.png" descr="image2.png"/>
          <p:cNvPicPr>
            <a:picLocks noChangeAspect="1"/>
          </p:cNvPicPr>
          <p:nvPr/>
        </p:nvPicPr>
        <p:blipFill>
          <a:blip r:embed="rId2">
            <a:extLst/>
          </a:blip>
          <a:stretch>
            <a:fillRect/>
          </a:stretch>
        </p:blipFill>
        <p:spPr>
          <a:xfrm>
            <a:off x="0" y="2667000"/>
            <a:ext cx="13004800" cy="1998136"/>
          </a:xfrm>
          <a:prstGeom prst="rect">
            <a:avLst/>
          </a:prstGeom>
          <a:ln w="12700">
            <a:miter lim="400000"/>
          </a:ln>
        </p:spPr>
      </p:pic>
      <p:sp>
        <p:nvSpPr>
          <p:cNvPr id="23" name="Title Text"/>
          <p:cNvSpPr txBox="1"/>
          <p:nvPr>
            <p:ph type="title"/>
          </p:nvPr>
        </p:nvSpPr>
        <p:spPr>
          <a:xfrm>
            <a:off x="1016000" y="508000"/>
            <a:ext cx="10972800" cy="1778000"/>
          </a:xfrm>
          <a:prstGeom prst="rect">
            <a:avLst/>
          </a:prstGeom>
        </p:spPr>
        <p:txBody>
          <a:bodyPr>
            <a:normAutofit fontScale="100000" lnSpcReduction="0"/>
          </a:bodyPr>
          <a:lstStyle/>
          <a:p>
            <a:pPr/>
            <a:r>
              <a:t>Title Text</a:t>
            </a:r>
          </a:p>
        </p:txBody>
      </p:sp>
      <p:sp>
        <p:nvSpPr>
          <p:cNvPr id="24" name="Body Level One…"/>
          <p:cNvSpPr txBox="1"/>
          <p:nvPr>
            <p:ph type="body" idx="1"/>
          </p:nvPr>
        </p:nvSpPr>
        <p:spPr>
          <a:xfrm>
            <a:off x="1016000" y="3048000"/>
            <a:ext cx="10972800" cy="5689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 2 Column">
    <p:spTree>
      <p:nvGrpSpPr>
        <p:cNvPr id="1" name=""/>
        <p:cNvGrpSpPr/>
        <p:nvPr/>
      </p:nvGrpSpPr>
      <p:grpSpPr>
        <a:xfrm>
          <a:off x="0" y="0"/>
          <a:ext cx="0" cy="0"/>
          <a:chOff x="0" y="0"/>
          <a:chExt cx="0" cy="0"/>
        </a:xfrm>
      </p:grpSpPr>
      <p:pic>
        <p:nvPicPr>
          <p:cNvPr id="32" name="image2.png" descr="image2.png"/>
          <p:cNvPicPr>
            <a:picLocks noChangeAspect="1"/>
          </p:cNvPicPr>
          <p:nvPr/>
        </p:nvPicPr>
        <p:blipFill>
          <a:blip r:embed="rId2">
            <a:extLst/>
          </a:blip>
          <a:stretch>
            <a:fillRect/>
          </a:stretch>
        </p:blipFill>
        <p:spPr>
          <a:xfrm>
            <a:off x="0" y="2667000"/>
            <a:ext cx="13004800" cy="1998136"/>
          </a:xfrm>
          <a:prstGeom prst="rect">
            <a:avLst/>
          </a:prstGeom>
          <a:ln w="12700">
            <a:miter lim="400000"/>
          </a:ln>
        </p:spPr>
      </p:pic>
      <p:sp>
        <p:nvSpPr>
          <p:cNvPr id="33" name="Title Text"/>
          <p:cNvSpPr txBox="1"/>
          <p:nvPr>
            <p:ph type="title"/>
          </p:nvPr>
        </p:nvSpPr>
        <p:spPr>
          <a:xfrm>
            <a:off x="1016000" y="508000"/>
            <a:ext cx="10972800" cy="1778000"/>
          </a:xfrm>
          <a:prstGeom prst="rect">
            <a:avLst/>
          </a:prstGeom>
        </p:spPr>
        <p:txBody>
          <a:bodyPr>
            <a:normAutofit fontScale="100000" lnSpcReduction="0"/>
          </a:bodyPr>
          <a:lstStyle/>
          <a:p>
            <a:pPr/>
            <a:r>
              <a:t>Title Text</a:t>
            </a:r>
          </a:p>
        </p:txBody>
      </p:sp>
      <p:sp>
        <p:nvSpPr>
          <p:cNvPr id="34" name="Body Level One…"/>
          <p:cNvSpPr txBox="1"/>
          <p:nvPr>
            <p:ph type="body" idx="1"/>
          </p:nvPr>
        </p:nvSpPr>
        <p:spPr>
          <a:xfrm>
            <a:off x="1016000" y="3048000"/>
            <a:ext cx="10972800" cy="5689600"/>
          </a:xfrm>
          <a:prstGeom prst="rect">
            <a:avLst/>
          </a:prstGeom>
        </p:spPr>
        <p:txBody>
          <a:bodyPr numCol="2" spcCol="508000"/>
          <a:lstStyle>
            <a:lvl1pPr marL="762000" indent="-762000">
              <a:buBlip>
                <a:blip r:embed="rId3"/>
              </a:buBlip>
              <a:defRPr spc="-36" sz="3600"/>
            </a:lvl1pPr>
            <a:lvl2pPr marL="1206500" indent="-762000">
              <a:buBlip>
                <a:blip r:embed="rId3"/>
              </a:buBlip>
              <a:defRPr spc="-36" sz="3600"/>
            </a:lvl2pPr>
            <a:lvl3pPr marL="1651000" indent="-762000">
              <a:buBlip>
                <a:blip r:embed="rId3"/>
              </a:buBlip>
              <a:defRPr spc="-36" sz="3600"/>
            </a:lvl3pPr>
            <a:lvl4pPr marL="2095500" indent="-762000">
              <a:buBlip>
                <a:blip r:embed="rId3"/>
              </a:buBlip>
              <a:defRPr spc="-36" sz="3600"/>
            </a:lvl4pPr>
            <a:lvl5pPr marL="2540000" indent="-762000">
              <a:buBlip>
                <a:blip r:embed="rId3"/>
              </a:buBlip>
              <a:defRPr spc="-36" sz="3600"/>
            </a:lvl5pPr>
          </a:lstStyle>
          <a:p>
            <a:pPr/>
            <a:r>
              <a:t>Body Level One</a:t>
            </a:r>
          </a:p>
          <a:p>
            <a:pPr lvl="1"/>
            <a:r>
              <a:t>Body Level Two</a:t>
            </a:r>
          </a:p>
          <a:p>
            <a:pPr lvl="2"/>
            <a:r>
              <a:t>Body Level Three</a:t>
            </a:r>
          </a:p>
          <a:p>
            <a:pPr lvl="3"/>
            <a:r>
              <a:t>Body Level Four</a:t>
            </a:r>
          </a:p>
          <a:p>
            <a:pPr lvl="4"/>
            <a:r>
              <a:t>Body Level Five</a:t>
            </a:r>
          </a:p>
        </p:txBody>
      </p:sp>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42"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4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 2 Column">
    <p:spTree>
      <p:nvGrpSpPr>
        <p:cNvPr id="1" name=""/>
        <p:cNvGrpSpPr/>
        <p:nvPr/>
      </p:nvGrpSpPr>
      <p:grpSpPr>
        <a:xfrm>
          <a:off x="0" y="0"/>
          <a:ext cx="0" cy="0"/>
          <a:chOff x="0" y="0"/>
          <a:chExt cx="0" cy="0"/>
        </a:xfrm>
      </p:grpSpPr>
      <p:pic>
        <p:nvPicPr>
          <p:cNvPr id="50"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51" name="Body Level One…"/>
          <p:cNvSpPr txBox="1"/>
          <p:nvPr>
            <p:ph type="body" idx="1"/>
          </p:nvPr>
        </p:nvSpPr>
        <p:spPr>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59"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Top">
    <p:spTree>
      <p:nvGrpSpPr>
        <p:cNvPr id="1" name=""/>
        <p:cNvGrpSpPr/>
        <p:nvPr/>
      </p:nvGrpSpPr>
      <p:grpSpPr>
        <a:xfrm>
          <a:off x="0" y="0"/>
          <a:ext cx="0" cy="0"/>
          <a:chOff x="0" y="0"/>
          <a:chExt cx="0" cy="0"/>
        </a:xfrm>
      </p:grpSpPr>
      <p:pic>
        <p:nvPicPr>
          <p:cNvPr id="67" name="image2.png" descr="image2.png"/>
          <p:cNvPicPr>
            <a:picLocks noChangeAspect="1"/>
          </p:cNvPicPr>
          <p:nvPr/>
        </p:nvPicPr>
        <p:blipFill>
          <a:blip r:embed="rId2">
            <a:extLst/>
          </a:blip>
          <a:stretch>
            <a:fillRect/>
          </a:stretch>
        </p:blipFill>
        <p:spPr>
          <a:xfrm>
            <a:off x="0" y="2667000"/>
            <a:ext cx="13004800" cy="1998136"/>
          </a:xfrm>
          <a:prstGeom prst="rect">
            <a:avLst/>
          </a:prstGeom>
          <a:ln w="12700">
            <a:miter lim="400000"/>
          </a:ln>
        </p:spPr>
      </p:pic>
      <p:sp>
        <p:nvSpPr>
          <p:cNvPr id="68" name="Title Text"/>
          <p:cNvSpPr txBox="1"/>
          <p:nvPr>
            <p:ph type="title"/>
          </p:nvPr>
        </p:nvSpPr>
        <p:spPr>
          <a:xfrm>
            <a:off x="1016000" y="508000"/>
            <a:ext cx="10972800" cy="1778000"/>
          </a:xfrm>
          <a:prstGeom prst="rect">
            <a:avLst/>
          </a:prstGeom>
        </p:spPr>
        <p:txBody>
          <a:bodyPr>
            <a:normAutofit fontScale="100000" lnSpcReduction="0"/>
          </a:bodyPr>
          <a:lstStyle/>
          <a:p>
            <a:pPr/>
            <a:r>
              <a:t>Title Text</a:t>
            </a:r>
          </a:p>
        </p:txBody>
      </p:sp>
      <p:sp>
        <p:nvSpPr>
          <p:cNvPr id="6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pic>
        <p:nvPicPr>
          <p:cNvPr id="76"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7" name="Title Text"/>
          <p:cNvSpPr txBox="1"/>
          <p:nvPr>
            <p:ph type="title"/>
          </p:nvPr>
        </p:nvSpPr>
        <p:spPr>
          <a:xfrm>
            <a:off x="1016000" y="3289300"/>
            <a:ext cx="10972800" cy="3175000"/>
          </a:xfrm>
          <a:prstGeom prst="rect">
            <a:avLst/>
          </a:prstGeom>
        </p:spPr>
        <p:txBody>
          <a:bodyPr>
            <a:normAutofit fontScale="100000" lnSpcReduction="0"/>
          </a:bodyPr>
          <a:lstStyle>
            <a:lvl1pPr>
              <a:defRPr spc="-215" sz="10800"/>
            </a:lvl1pPr>
          </a:lstStyle>
          <a:p>
            <a:pPr/>
            <a:r>
              <a:t>Title Text</a:t>
            </a:r>
          </a:p>
        </p:txBody>
      </p:sp>
      <p:sp>
        <p:nvSpPr>
          <p:cNvPr id="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Bottom">
    <p:spTree>
      <p:nvGrpSpPr>
        <p:cNvPr id="1" name=""/>
        <p:cNvGrpSpPr/>
        <p:nvPr/>
      </p:nvGrpSpPr>
      <p:grpSpPr>
        <a:xfrm>
          <a:off x="0" y="0"/>
          <a:ext cx="0" cy="0"/>
          <a:chOff x="0" y="0"/>
          <a:chExt cx="0" cy="0"/>
        </a:xfrm>
      </p:grpSpPr>
      <p:pic>
        <p:nvPicPr>
          <p:cNvPr id="85" name="image2.png" descr="image2.png"/>
          <p:cNvPicPr>
            <a:picLocks noChangeAspect="1"/>
          </p:cNvPicPr>
          <p:nvPr/>
        </p:nvPicPr>
        <p:blipFill>
          <a:blip r:embed="rId2">
            <a:extLst/>
          </a:blip>
          <a:stretch>
            <a:fillRect/>
          </a:stretch>
        </p:blipFill>
        <p:spPr>
          <a:xfrm>
            <a:off x="0" y="6578600"/>
            <a:ext cx="13004800" cy="1998136"/>
          </a:xfrm>
          <a:prstGeom prst="rect">
            <a:avLst/>
          </a:prstGeom>
          <a:ln w="12700">
            <a:miter lim="400000"/>
          </a:ln>
        </p:spPr>
      </p:pic>
      <p:sp>
        <p:nvSpPr>
          <p:cNvPr id="86" name="Title Text"/>
          <p:cNvSpPr txBox="1"/>
          <p:nvPr>
            <p:ph type="title"/>
          </p:nvPr>
        </p:nvSpPr>
        <p:spPr>
          <a:xfrm>
            <a:off x="1016000" y="6959600"/>
            <a:ext cx="10972800" cy="1778000"/>
          </a:xfrm>
          <a:prstGeom prst="rect">
            <a:avLst/>
          </a:prstGeom>
        </p:spPr>
        <p:txBody>
          <a:bodyPr>
            <a:normAutofit fontScale="100000" lnSpcReduction="0"/>
          </a:bodyPr>
          <a:lstStyle/>
          <a:p>
            <a:pPr/>
            <a:r>
              <a:t>Title Text</a:t>
            </a:r>
          </a:p>
        </p:txBody>
      </p:sp>
      <p:sp>
        <p:nvSpPr>
          <p:cNvPr id="8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amp; Title - Bottom">
    <p:spTree>
      <p:nvGrpSpPr>
        <p:cNvPr id="1" name=""/>
        <p:cNvGrpSpPr/>
        <p:nvPr/>
      </p:nvGrpSpPr>
      <p:grpSpPr>
        <a:xfrm>
          <a:off x="0" y="0"/>
          <a:ext cx="0" cy="0"/>
          <a:chOff x="0" y="0"/>
          <a:chExt cx="0" cy="0"/>
        </a:xfrm>
      </p:grpSpPr>
      <p:pic>
        <p:nvPicPr>
          <p:cNvPr id="94" name="image2.png" descr="image2.png"/>
          <p:cNvPicPr>
            <a:picLocks noChangeAspect="1"/>
          </p:cNvPicPr>
          <p:nvPr/>
        </p:nvPicPr>
        <p:blipFill>
          <a:blip r:embed="rId2">
            <a:extLst/>
          </a:blip>
          <a:stretch>
            <a:fillRect/>
          </a:stretch>
        </p:blipFill>
        <p:spPr>
          <a:xfrm>
            <a:off x="0" y="6578600"/>
            <a:ext cx="13004800" cy="1998136"/>
          </a:xfrm>
          <a:prstGeom prst="rect">
            <a:avLst/>
          </a:prstGeom>
          <a:ln w="12700">
            <a:miter lim="400000"/>
          </a:ln>
        </p:spPr>
      </p:pic>
      <p:sp>
        <p:nvSpPr>
          <p:cNvPr id="95" name="Title Text"/>
          <p:cNvSpPr txBox="1"/>
          <p:nvPr>
            <p:ph type="title"/>
          </p:nvPr>
        </p:nvSpPr>
        <p:spPr>
          <a:xfrm>
            <a:off x="1016000" y="6959600"/>
            <a:ext cx="10972800" cy="1778000"/>
          </a:xfrm>
          <a:prstGeom prst="rect">
            <a:avLst/>
          </a:prstGeom>
        </p:spPr>
        <p:txBody>
          <a:bodyPr>
            <a:normAutofit fontScale="100000" lnSpcReduction="0"/>
          </a:bodyPr>
          <a:lstStyle/>
          <a:p>
            <a:pPr/>
            <a:r>
              <a:t>Title Text</a:t>
            </a:r>
          </a:p>
        </p:txBody>
      </p:sp>
      <p:sp>
        <p:nvSpPr>
          <p:cNvPr id="96" name="Body Level One…"/>
          <p:cNvSpPr txBox="1"/>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9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 2 Collumn &amp; Title - Bottom">
    <p:spTree>
      <p:nvGrpSpPr>
        <p:cNvPr id="1" name=""/>
        <p:cNvGrpSpPr/>
        <p:nvPr/>
      </p:nvGrpSpPr>
      <p:grpSpPr>
        <a:xfrm>
          <a:off x="0" y="0"/>
          <a:ext cx="0" cy="0"/>
          <a:chOff x="0" y="0"/>
          <a:chExt cx="0" cy="0"/>
        </a:xfrm>
      </p:grpSpPr>
      <p:pic>
        <p:nvPicPr>
          <p:cNvPr id="104" name="image2.png" descr="image2.png"/>
          <p:cNvPicPr>
            <a:picLocks noChangeAspect="1"/>
          </p:cNvPicPr>
          <p:nvPr/>
        </p:nvPicPr>
        <p:blipFill>
          <a:blip r:embed="rId2">
            <a:extLst/>
          </a:blip>
          <a:stretch>
            <a:fillRect/>
          </a:stretch>
        </p:blipFill>
        <p:spPr>
          <a:xfrm>
            <a:off x="0" y="6578600"/>
            <a:ext cx="13004800" cy="1998136"/>
          </a:xfrm>
          <a:prstGeom prst="rect">
            <a:avLst/>
          </a:prstGeom>
          <a:ln w="12700">
            <a:miter lim="400000"/>
          </a:ln>
        </p:spPr>
      </p:pic>
      <p:sp>
        <p:nvSpPr>
          <p:cNvPr id="105" name="Title Text"/>
          <p:cNvSpPr txBox="1"/>
          <p:nvPr>
            <p:ph type="title"/>
          </p:nvPr>
        </p:nvSpPr>
        <p:spPr>
          <a:xfrm>
            <a:off x="1016000" y="6959600"/>
            <a:ext cx="10972800" cy="1778000"/>
          </a:xfrm>
          <a:prstGeom prst="rect">
            <a:avLst/>
          </a:prstGeom>
        </p:spPr>
        <p:txBody>
          <a:bodyPr>
            <a:normAutofit fontScale="100000" lnSpcReduction="0"/>
          </a:bodyPr>
          <a:lstStyle/>
          <a:p>
            <a:pPr/>
            <a:r>
              <a:t>Title Text</a:t>
            </a:r>
          </a:p>
        </p:txBody>
      </p:sp>
      <p:sp>
        <p:nvSpPr>
          <p:cNvPr id="106" name="Body Level One…"/>
          <p:cNvSpPr txBox="1"/>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10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Landscape Photo, Title &amp; Bullets">
    <p:spTree>
      <p:nvGrpSpPr>
        <p:cNvPr id="1" name=""/>
        <p:cNvGrpSpPr/>
        <p:nvPr/>
      </p:nvGrpSpPr>
      <p:grpSpPr>
        <a:xfrm>
          <a:off x="0" y="0"/>
          <a:ext cx="0" cy="0"/>
          <a:chOff x="0" y="0"/>
          <a:chExt cx="0" cy="0"/>
        </a:xfrm>
      </p:grpSpPr>
      <p:pic>
        <p:nvPicPr>
          <p:cNvPr id="114"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15" name="Image"/>
          <p:cNvSpPr/>
          <p:nvPr>
            <p:ph type="pic" sz="half" idx="13"/>
          </p:nvPr>
        </p:nvSpPr>
        <p:spPr>
          <a:xfrm>
            <a:off x="2895600" y="1016000"/>
            <a:ext cx="7213600" cy="5308600"/>
          </a:xfrm>
          <a:prstGeom prst="rect">
            <a:avLst/>
          </a:prstGeom>
          <a:effectLst/>
        </p:spPr>
        <p:txBody>
          <a:bodyPr lIns="91439" tIns="45719" rIns="91439" bIns="45719" anchor="t">
            <a:noAutofit/>
          </a:bodyPr>
          <a:lstStyle/>
          <a:p>
            <a:pPr/>
          </a:p>
        </p:txBody>
      </p:sp>
      <p:sp>
        <p:nvSpPr>
          <p:cNvPr id="116" name="Body Level One…"/>
          <p:cNvSpPr txBox="1"/>
          <p:nvPr>
            <p:ph type="body" sz="quarter" idx="1"/>
          </p:nvPr>
        </p:nvSpPr>
        <p:spPr>
          <a:xfrm rot="21300000">
            <a:off x="2095500" y="990599"/>
            <a:ext cx="1511303" cy="495303"/>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17" name="Rectangle"/>
          <p:cNvSpPr/>
          <p:nvPr>
            <p:ph type="body" sz="quarter" idx="14"/>
          </p:nvPr>
        </p:nvSpPr>
        <p:spPr>
          <a:xfrm>
            <a:off x="1016000" y="8229600"/>
            <a:ext cx="10972800" cy="762000"/>
          </a:xfrm>
          <a:prstGeom prst="rect">
            <a:avLst/>
          </a:prstGeom>
        </p:spPr>
        <p:txBody>
          <a:bodyPr/>
          <a:lstStyle/>
          <a:p>
            <a:pPr marL="0" indent="0" algn="ctr">
              <a:buSzTx/>
              <a:buNone/>
              <a:defRPr spc="-100" sz="3600"/>
            </a:pPr>
          </a:p>
        </p:txBody>
      </p:sp>
      <p:sp>
        <p:nvSpPr>
          <p:cNvPr id="118" name="Title Text"/>
          <p:cNvSpPr txBox="1"/>
          <p:nvPr>
            <p:ph type="title"/>
          </p:nvPr>
        </p:nvSpPr>
        <p:spPr>
          <a:xfrm>
            <a:off x="1016000" y="6578600"/>
            <a:ext cx="10972800" cy="1651000"/>
          </a:xfrm>
          <a:prstGeom prst="rect">
            <a:avLst/>
          </a:prstGeom>
        </p:spPr>
        <p:txBody>
          <a:bodyPr anchor="b">
            <a:normAutofit fontScale="100000" lnSpcReduction="0"/>
          </a:bodyPr>
          <a:lstStyle/>
          <a:p>
            <a:pPr/>
            <a:r>
              <a:t>Title Text</a:t>
            </a:r>
          </a:p>
        </p:txBody>
      </p:sp>
      <p:sp>
        <p:nvSpPr>
          <p:cNvPr id="119" name="Body Level One…"/>
          <p:cNvSpPr txBox="1"/>
          <p:nvPr>
            <p:ph type="body" sz="quarter" idx="15"/>
          </p:nvPr>
        </p:nvSpPr>
        <p:spPr>
          <a:xfrm rot="21300000">
            <a:off x="1739899" y="126998"/>
            <a:ext cx="2235201" cy="2235202"/>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3"/>
              </a:buBlip>
              <a:defRPr spc="-100"/>
            </a:pPr>
          </a:p>
        </p:txBody>
      </p:sp>
      <p:sp>
        <p:nvSpPr>
          <p:cNvPr id="12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 Photos, Title &amp; Bullets">
    <p:spTree>
      <p:nvGrpSpPr>
        <p:cNvPr id="1" name=""/>
        <p:cNvGrpSpPr/>
        <p:nvPr/>
      </p:nvGrpSpPr>
      <p:grpSpPr>
        <a:xfrm>
          <a:off x="0" y="0"/>
          <a:ext cx="0" cy="0"/>
          <a:chOff x="0" y="0"/>
          <a:chExt cx="0" cy="0"/>
        </a:xfrm>
      </p:grpSpPr>
      <p:pic>
        <p:nvPicPr>
          <p:cNvPr id="127"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28" name="Image"/>
          <p:cNvSpPr/>
          <p:nvPr>
            <p:ph type="pic" sz="quarter" idx="13"/>
          </p:nvPr>
        </p:nvSpPr>
        <p:spPr>
          <a:xfrm>
            <a:off x="6756400" y="1016000"/>
            <a:ext cx="4445000" cy="5308600"/>
          </a:xfrm>
          <a:prstGeom prst="rect">
            <a:avLst/>
          </a:prstGeom>
          <a:effectLst/>
        </p:spPr>
        <p:txBody>
          <a:bodyPr lIns="91439" tIns="45719" rIns="91439" bIns="45719" anchor="t">
            <a:noAutofit/>
          </a:bodyPr>
          <a:lstStyle/>
          <a:p>
            <a:pPr/>
          </a:p>
        </p:txBody>
      </p:sp>
      <p:sp>
        <p:nvSpPr>
          <p:cNvPr id="129" name="Image"/>
          <p:cNvSpPr/>
          <p:nvPr>
            <p:ph type="pic" sz="quarter" idx="14"/>
          </p:nvPr>
        </p:nvSpPr>
        <p:spPr>
          <a:xfrm>
            <a:off x="1803400" y="1016000"/>
            <a:ext cx="4445000" cy="5308600"/>
          </a:xfrm>
          <a:prstGeom prst="rect">
            <a:avLst/>
          </a:prstGeom>
          <a:effectLst/>
        </p:spPr>
        <p:txBody>
          <a:bodyPr lIns="91439" tIns="45719" rIns="91439" bIns="45719" anchor="t">
            <a:noAutofit/>
          </a:bodyPr>
          <a:lstStyle/>
          <a:p>
            <a:pPr/>
          </a:p>
        </p:txBody>
      </p:sp>
      <p:sp>
        <p:nvSpPr>
          <p:cNvPr id="130" name="Body Level One…"/>
          <p:cNvSpPr txBox="1"/>
          <p:nvPr>
            <p:ph type="body" sz="quarter" idx="1"/>
          </p:nvPr>
        </p:nvSpPr>
        <p:spPr>
          <a:xfrm rot="300000">
            <a:off x="10769600" y="990599"/>
            <a:ext cx="1511303" cy="495303"/>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31" name="Rectangle"/>
          <p:cNvSpPr/>
          <p:nvPr>
            <p:ph type="body" sz="quarter" idx="15"/>
          </p:nvPr>
        </p:nvSpPr>
        <p:spPr>
          <a:xfrm>
            <a:off x="1016000" y="8229600"/>
            <a:ext cx="10972800" cy="762000"/>
          </a:xfrm>
          <a:prstGeom prst="rect">
            <a:avLst/>
          </a:prstGeom>
        </p:spPr>
        <p:txBody>
          <a:bodyPr/>
          <a:lstStyle/>
          <a:p>
            <a:pPr marL="0" indent="0" algn="ctr">
              <a:buSzTx/>
              <a:buNone/>
              <a:defRPr spc="-100" sz="3600"/>
            </a:pPr>
          </a:p>
        </p:txBody>
      </p:sp>
      <p:sp>
        <p:nvSpPr>
          <p:cNvPr id="132" name="Title Text"/>
          <p:cNvSpPr txBox="1"/>
          <p:nvPr>
            <p:ph type="title"/>
          </p:nvPr>
        </p:nvSpPr>
        <p:spPr>
          <a:xfrm>
            <a:off x="1016000" y="6578600"/>
            <a:ext cx="10972800" cy="1651000"/>
          </a:xfrm>
          <a:prstGeom prst="rect">
            <a:avLst/>
          </a:prstGeom>
        </p:spPr>
        <p:txBody>
          <a:bodyPr anchor="b">
            <a:normAutofit fontScale="100000" lnSpcReduction="0"/>
          </a:bodyPr>
          <a:lstStyle/>
          <a:p>
            <a:pPr/>
            <a:r>
              <a:t>Title Text</a:t>
            </a:r>
          </a:p>
        </p:txBody>
      </p:sp>
      <p:sp>
        <p:nvSpPr>
          <p:cNvPr id="133" name="Body Level One…"/>
          <p:cNvSpPr txBox="1"/>
          <p:nvPr>
            <p:ph type="body" sz="quarter" idx="16"/>
          </p:nvPr>
        </p:nvSpPr>
        <p:spPr>
          <a:xfrm rot="300000">
            <a:off x="10414000" y="1270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3"/>
              </a:buBlip>
              <a:defRPr spc="-100"/>
            </a:pPr>
          </a:p>
        </p:txBody>
      </p:sp>
      <p:sp>
        <p:nvSpPr>
          <p:cNvPr id="1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Photo">
    <p:spTree>
      <p:nvGrpSpPr>
        <p:cNvPr id="1" name=""/>
        <p:cNvGrpSpPr/>
        <p:nvPr/>
      </p:nvGrpSpPr>
      <p:grpSpPr>
        <a:xfrm>
          <a:off x="0" y="0"/>
          <a:ext cx="0" cy="0"/>
          <a:chOff x="0" y="0"/>
          <a:chExt cx="0" cy="0"/>
        </a:xfrm>
      </p:grpSpPr>
      <p:pic>
        <p:nvPicPr>
          <p:cNvPr id="141" name="image2.png" descr="image2.png"/>
          <p:cNvPicPr>
            <a:picLocks noChangeAspect="1"/>
          </p:cNvPicPr>
          <p:nvPr/>
        </p:nvPicPr>
        <p:blipFill>
          <a:blip r:embed="rId2">
            <a:extLst/>
          </a:blip>
          <a:stretch>
            <a:fillRect/>
          </a:stretch>
        </p:blipFill>
        <p:spPr>
          <a:xfrm>
            <a:off x="0" y="2667000"/>
            <a:ext cx="13004800" cy="1998136"/>
          </a:xfrm>
          <a:prstGeom prst="rect">
            <a:avLst/>
          </a:prstGeom>
          <a:ln w="12700">
            <a:miter lim="400000"/>
          </a:ln>
        </p:spPr>
      </p:pic>
      <p:sp>
        <p:nvSpPr>
          <p:cNvPr id="142" name="Image"/>
          <p:cNvSpPr/>
          <p:nvPr>
            <p:ph type="pic" sz="half" idx="13"/>
          </p:nvPr>
        </p:nvSpPr>
        <p:spPr>
          <a:xfrm>
            <a:off x="2895600" y="3429000"/>
            <a:ext cx="7213600" cy="5308600"/>
          </a:xfrm>
          <a:prstGeom prst="rect">
            <a:avLst/>
          </a:prstGeom>
          <a:effectLst/>
        </p:spPr>
        <p:txBody>
          <a:bodyPr lIns="91439" tIns="45719" rIns="91439" bIns="45719" anchor="t">
            <a:noAutofit/>
          </a:bodyPr>
          <a:lstStyle/>
          <a:p>
            <a:pPr/>
          </a:p>
        </p:txBody>
      </p:sp>
      <p:sp>
        <p:nvSpPr>
          <p:cNvPr id="143" name="Body Level One…"/>
          <p:cNvSpPr txBox="1"/>
          <p:nvPr>
            <p:ph type="body" sz="quarter" idx="1"/>
          </p:nvPr>
        </p:nvSpPr>
        <p:spPr>
          <a:xfrm rot="21300000">
            <a:off x="9613900" y="3302000"/>
            <a:ext cx="1511303" cy="495300"/>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44" name="Title Text"/>
          <p:cNvSpPr txBox="1"/>
          <p:nvPr>
            <p:ph type="title"/>
          </p:nvPr>
        </p:nvSpPr>
        <p:spPr>
          <a:xfrm>
            <a:off x="1016000" y="508000"/>
            <a:ext cx="10972800" cy="1778000"/>
          </a:xfrm>
          <a:prstGeom prst="rect">
            <a:avLst/>
          </a:prstGeom>
        </p:spPr>
        <p:txBody>
          <a:bodyPr>
            <a:normAutofit fontScale="100000" lnSpcReduction="0"/>
          </a:bodyPr>
          <a:lstStyle/>
          <a:p>
            <a:pPr/>
            <a:r>
              <a:t>Title Text</a:t>
            </a:r>
          </a:p>
        </p:txBody>
      </p:sp>
      <p:sp>
        <p:nvSpPr>
          <p:cNvPr id="145" name="Body Level One…"/>
          <p:cNvSpPr txBox="1"/>
          <p:nvPr>
            <p:ph type="body" sz="quarter" idx="14"/>
          </p:nvPr>
        </p:nvSpPr>
        <p:spPr>
          <a:xfrm rot="21300000">
            <a:off x="9258300" y="24384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3"/>
              </a:buBlip>
              <a:defRPr spc="-100"/>
            </a:pPr>
          </a:p>
        </p:txBody>
      </p:sp>
      <p:sp>
        <p:nvSpPr>
          <p:cNvPr id="14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2 Photos">
    <p:spTree>
      <p:nvGrpSpPr>
        <p:cNvPr id="1" name=""/>
        <p:cNvGrpSpPr/>
        <p:nvPr/>
      </p:nvGrpSpPr>
      <p:grpSpPr>
        <a:xfrm>
          <a:off x="0" y="0"/>
          <a:ext cx="0" cy="0"/>
          <a:chOff x="0" y="0"/>
          <a:chExt cx="0" cy="0"/>
        </a:xfrm>
      </p:grpSpPr>
      <p:pic>
        <p:nvPicPr>
          <p:cNvPr id="153" name="image2.png" descr="image2.png"/>
          <p:cNvPicPr>
            <a:picLocks noChangeAspect="1"/>
          </p:cNvPicPr>
          <p:nvPr/>
        </p:nvPicPr>
        <p:blipFill>
          <a:blip r:embed="rId2">
            <a:extLst/>
          </a:blip>
          <a:stretch>
            <a:fillRect/>
          </a:stretch>
        </p:blipFill>
        <p:spPr>
          <a:xfrm>
            <a:off x="0" y="2667000"/>
            <a:ext cx="13004800" cy="1998136"/>
          </a:xfrm>
          <a:prstGeom prst="rect">
            <a:avLst/>
          </a:prstGeom>
          <a:ln w="12700">
            <a:miter lim="400000"/>
          </a:ln>
        </p:spPr>
      </p:pic>
      <p:sp>
        <p:nvSpPr>
          <p:cNvPr id="154" name="Image"/>
          <p:cNvSpPr/>
          <p:nvPr>
            <p:ph type="pic" sz="quarter" idx="13"/>
          </p:nvPr>
        </p:nvSpPr>
        <p:spPr>
          <a:xfrm>
            <a:off x="6756400" y="3429000"/>
            <a:ext cx="4445000" cy="5308600"/>
          </a:xfrm>
          <a:prstGeom prst="rect">
            <a:avLst/>
          </a:prstGeom>
          <a:effectLst/>
        </p:spPr>
        <p:txBody>
          <a:bodyPr lIns="91439" tIns="45719" rIns="91439" bIns="45719" anchor="t">
            <a:noAutofit/>
          </a:bodyPr>
          <a:lstStyle/>
          <a:p>
            <a:pPr/>
          </a:p>
        </p:txBody>
      </p:sp>
      <p:sp>
        <p:nvSpPr>
          <p:cNvPr id="155" name="Image"/>
          <p:cNvSpPr/>
          <p:nvPr>
            <p:ph type="pic" sz="quarter" idx="14"/>
          </p:nvPr>
        </p:nvSpPr>
        <p:spPr>
          <a:xfrm>
            <a:off x="1803400" y="3429000"/>
            <a:ext cx="4445000" cy="5308600"/>
          </a:xfrm>
          <a:prstGeom prst="rect">
            <a:avLst/>
          </a:prstGeom>
          <a:effectLst/>
        </p:spPr>
        <p:txBody>
          <a:bodyPr lIns="91439" tIns="45719" rIns="91439" bIns="45719" anchor="t">
            <a:noAutofit/>
          </a:bodyPr>
          <a:lstStyle/>
          <a:p>
            <a:pPr/>
          </a:p>
        </p:txBody>
      </p:sp>
      <p:sp>
        <p:nvSpPr>
          <p:cNvPr id="156" name="Body Level One…"/>
          <p:cNvSpPr txBox="1"/>
          <p:nvPr>
            <p:ph type="body" sz="quarter" idx="1"/>
          </p:nvPr>
        </p:nvSpPr>
        <p:spPr>
          <a:xfrm rot="21300000">
            <a:off x="10248900" y="3302000"/>
            <a:ext cx="1511303" cy="495300"/>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57" name="Title Text"/>
          <p:cNvSpPr txBox="1"/>
          <p:nvPr>
            <p:ph type="title"/>
          </p:nvPr>
        </p:nvSpPr>
        <p:spPr>
          <a:xfrm>
            <a:off x="1016000" y="508000"/>
            <a:ext cx="10972800" cy="1778000"/>
          </a:xfrm>
          <a:prstGeom prst="rect">
            <a:avLst/>
          </a:prstGeom>
        </p:spPr>
        <p:txBody>
          <a:bodyPr>
            <a:normAutofit fontScale="100000" lnSpcReduction="0"/>
          </a:bodyPr>
          <a:lstStyle/>
          <a:p>
            <a:pPr/>
            <a:r>
              <a:t>Title Text</a:t>
            </a:r>
          </a:p>
        </p:txBody>
      </p:sp>
      <p:sp>
        <p:nvSpPr>
          <p:cNvPr id="158" name="Body Level One…"/>
          <p:cNvSpPr txBox="1"/>
          <p:nvPr>
            <p:ph type="body" sz="quarter" idx="15"/>
          </p:nvPr>
        </p:nvSpPr>
        <p:spPr>
          <a:xfrm rot="21300000">
            <a:off x="9893300" y="24384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3"/>
              </a:buBlip>
              <a:defRPr spc="-100"/>
            </a:pPr>
          </a:p>
        </p:txBody>
      </p:sp>
      <p:sp>
        <p:nvSpPr>
          <p:cNvPr id="15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pic>
        <p:nvPicPr>
          <p:cNvPr id="166" name="image2.png" descr="image2.png"/>
          <p:cNvPicPr>
            <a:picLocks noChangeAspect="1"/>
          </p:cNvPicPr>
          <p:nvPr/>
        </p:nvPicPr>
        <p:blipFill>
          <a:blip r:embed="rId2">
            <a:extLst/>
          </a:blip>
          <a:stretch>
            <a:fillRect/>
          </a:stretch>
        </p:blipFill>
        <p:spPr>
          <a:xfrm>
            <a:off x="0" y="4686300"/>
            <a:ext cx="13004800" cy="1998136"/>
          </a:xfrm>
          <a:prstGeom prst="rect">
            <a:avLst/>
          </a:prstGeom>
          <a:ln w="12700">
            <a:miter lim="400000"/>
          </a:ln>
        </p:spPr>
      </p:pic>
      <p:sp>
        <p:nvSpPr>
          <p:cNvPr id="167" name="Image"/>
          <p:cNvSpPr/>
          <p:nvPr>
            <p:ph type="pic" sz="half" idx="13"/>
          </p:nvPr>
        </p:nvSpPr>
        <p:spPr>
          <a:xfrm>
            <a:off x="6889750" y="1136650"/>
            <a:ext cx="5334000" cy="7442200"/>
          </a:xfrm>
          <a:prstGeom prst="rect">
            <a:avLst/>
          </a:prstGeom>
          <a:effectLst/>
        </p:spPr>
        <p:txBody>
          <a:bodyPr lIns="91439" tIns="45719" rIns="91439" bIns="45719" anchor="t">
            <a:noAutofit/>
          </a:bodyPr>
          <a:lstStyle/>
          <a:p>
            <a:pPr/>
          </a:p>
        </p:txBody>
      </p:sp>
      <p:sp>
        <p:nvSpPr>
          <p:cNvPr id="168" name="Body Level One…"/>
          <p:cNvSpPr txBox="1"/>
          <p:nvPr>
            <p:ph type="body" sz="quarter" idx="1"/>
          </p:nvPr>
        </p:nvSpPr>
        <p:spPr>
          <a:xfrm rot="300000">
            <a:off x="10769600" y="8064500"/>
            <a:ext cx="1511303" cy="495300"/>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69" name="Rectangle"/>
          <p:cNvSpPr/>
          <p:nvPr>
            <p:ph type="body" sz="quarter" idx="14"/>
          </p:nvPr>
        </p:nvSpPr>
        <p:spPr>
          <a:xfrm>
            <a:off x="762000" y="5067300"/>
            <a:ext cx="5486400" cy="3670300"/>
          </a:xfrm>
          <a:prstGeom prst="rect">
            <a:avLst/>
          </a:prstGeom>
        </p:spPr>
        <p:txBody>
          <a:bodyPr/>
          <a:lstStyle/>
          <a:p>
            <a:pPr marL="0" indent="0" algn="ctr">
              <a:spcBef>
                <a:spcPts val="0"/>
              </a:spcBef>
              <a:buSzTx/>
              <a:buNone/>
              <a:defRPr spc="-100" sz="3600"/>
            </a:pPr>
          </a:p>
        </p:txBody>
      </p:sp>
      <p:sp>
        <p:nvSpPr>
          <p:cNvPr id="170" name="Title Text"/>
          <p:cNvSpPr txBox="1"/>
          <p:nvPr>
            <p:ph type="title"/>
          </p:nvPr>
        </p:nvSpPr>
        <p:spPr>
          <a:xfrm>
            <a:off x="762000" y="762000"/>
            <a:ext cx="5486400" cy="3556000"/>
          </a:xfrm>
          <a:prstGeom prst="rect">
            <a:avLst/>
          </a:prstGeom>
        </p:spPr>
        <p:txBody>
          <a:bodyPr anchor="b">
            <a:normAutofit fontScale="100000" lnSpcReduction="0"/>
          </a:bodyPr>
          <a:lstStyle/>
          <a:p>
            <a:pPr/>
            <a:r>
              <a:t>Title Text</a:t>
            </a:r>
          </a:p>
        </p:txBody>
      </p:sp>
      <p:sp>
        <p:nvSpPr>
          <p:cNvPr id="171" name="Body Level One…"/>
          <p:cNvSpPr txBox="1"/>
          <p:nvPr>
            <p:ph type="body" sz="quarter" idx="15"/>
          </p:nvPr>
        </p:nvSpPr>
        <p:spPr>
          <a:xfrm rot="300000">
            <a:off x="10414000" y="72009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3"/>
              </a:buBlip>
              <a:defRPr spc="-100"/>
            </a:pPr>
          </a:p>
        </p:txBody>
      </p:sp>
      <p:sp>
        <p:nvSpPr>
          <p:cNvPr id="172" name="Slide Number"/>
          <p:cNvSpPr txBox="1"/>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Title &amp; Bullets">
    <p:spTree>
      <p:nvGrpSpPr>
        <p:cNvPr id="1" name=""/>
        <p:cNvGrpSpPr/>
        <p:nvPr/>
      </p:nvGrpSpPr>
      <p:grpSpPr>
        <a:xfrm>
          <a:off x="0" y="0"/>
          <a:ext cx="0" cy="0"/>
          <a:chOff x="0" y="0"/>
          <a:chExt cx="0" cy="0"/>
        </a:xfrm>
      </p:grpSpPr>
      <p:pic>
        <p:nvPicPr>
          <p:cNvPr id="179" name="image2.png" descr="image2.png"/>
          <p:cNvPicPr>
            <a:picLocks noChangeAspect="1"/>
          </p:cNvPicPr>
          <p:nvPr/>
        </p:nvPicPr>
        <p:blipFill>
          <a:blip r:embed="rId2">
            <a:extLst/>
          </a:blip>
          <a:stretch>
            <a:fillRect/>
          </a:stretch>
        </p:blipFill>
        <p:spPr>
          <a:xfrm>
            <a:off x="0" y="4686300"/>
            <a:ext cx="13004800" cy="1998136"/>
          </a:xfrm>
          <a:prstGeom prst="rect">
            <a:avLst/>
          </a:prstGeom>
          <a:ln w="12700">
            <a:miter lim="400000"/>
          </a:ln>
        </p:spPr>
      </p:pic>
      <p:sp>
        <p:nvSpPr>
          <p:cNvPr id="180" name="Image"/>
          <p:cNvSpPr/>
          <p:nvPr>
            <p:ph type="pic" sz="half" idx="13"/>
          </p:nvPr>
        </p:nvSpPr>
        <p:spPr>
          <a:xfrm>
            <a:off x="781050" y="1136650"/>
            <a:ext cx="5334000" cy="7442200"/>
          </a:xfrm>
          <a:prstGeom prst="rect">
            <a:avLst/>
          </a:prstGeom>
          <a:effectLst/>
        </p:spPr>
        <p:txBody>
          <a:bodyPr lIns="91439" tIns="45719" rIns="91439" bIns="45719" anchor="t">
            <a:noAutofit/>
          </a:bodyPr>
          <a:lstStyle/>
          <a:p>
            <a:pPr/>
          </a:p>
        </p:txBody>
      </p:sp>
      <p:sp>
        <p:nvSpPr>
          <p:cNvPr id="181" name="Body Level One…"/>
          <p:cNvSpPr txBox="1"/>
          <p:nvPr>
            <p:ph type="body" sz="quarter" idx="1"/>
          </p:nvPr>
        </p:nvSpPr>
        <p:spPr>
          <a:xfrm rot="300000">
            <a:off x="4648200" y="8064500"/>
            <a:ext cx="1511303" cy="495300"/>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82" name="Rectangle"/>
          <p:cNvSpPr/>
          <p:nvPr>
            <p:ph type="body" sz="quarter" idx="14"/>
          </p:nvPr>
        </p:nvSpPr>
        <p:spPr>
          <a:xfrm>
            <a:off x="6756400" y="5067300"/>
            <a:ext cx="5486400" cy="3670300"/>
          </a:xfrm>
          <a:prstGeom prst="rect">
            <a:avLst/>
          </a:prstGeom>
        </p:spPr>
        <p:txBody>
          <a:bodyPr/>
          <a:lstStyle/>
          <a:p>
            <a:pPr marL="0" indent="0" algn="ctr">
              <a:spcBef>
                <a:spcPts val="0"/>
              </a:spcBef>
              <a:buSzTx/>
              <a:buNone/>
              <a:defRPr spc="-100" sz="3600"/>
            </a:pPr>
          </a:p>
        </p:txBody>
      </p:sp>
      <p:sp>
        <p:nvSpPr>
          <p:cNvPr id="183" name="Title Text"/>
          <p:cNvSpPr txBox="1"/>
          <p:nvPr>
            <p:ph type="title"/>
          </p:nvPr>
        </p:nvSpPr>
        <p:spPr>
          <a:xfrm>
            <a:off x="6756400" y="762000"/>
            <a:ext cx="5486400" cy="3556000"/>
          </a:xfrm>
          <a:prstGeom prst="rect">
            <a:avLst/>
          </a:prstGeom>
        </p:spPr>
        <p:txBody>
          <a:bodyPr anchor="b">
            <a:normAutofit fontScale="100000" lnSpcReduction="0"/>
          </a:bodyPr>
          <a:lstStyle/>
          <a:p>
            <a:pPr/>
            <a:r>
              <a:t>Title Text</a:t>
            </a:r>
          </a:p>
        </p:txBody>
      </p:sp>
      <p:sp>
        <p:nvSpPr>
          <p:cNvPr id="184" name="Body Level One…"/>
          <p:cNvSpPr txBox="1"/>
          <p:nvPr>
            <p:ph type="body" sz="quarter" idx="15"/>
          </p:nvPr>
        </p:nvSpPr>
        <p:spPr>
          <a:xfrm rot="300000">
            <a:off x="4292600" y="72009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3"/>
              </a:buBlip>
              <a:defRPr spc="-100"/>
            </a:pPr>
          </a:p>
        </p:txBody>
      </p:sp>
      <p:sp>
        <p:nvSpPr>
          <p:cNvPr id="185" name="Slide Number"/>
          <p:cNvSpPr txBox="1"/>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Title &amp; Photo">
    <p:spTree>
      <p:nvGrpSpPr>
        <p:cNvPr id="1" name=""/>
        <p:cNvGrpSpPr/>
        <p:nvPr/>
      </p:nvGrpSpPr>
      <p:grpSpPr>
        <a:xfrm>
          <a:off x="0" y="0"/>
          <a:ext cx="0" cy="0"/>
          <a:chOff x="0" y="0"/>
          <a:chExt cx="0" cy="0"/>
        </a:xfrm>
      </p:grpSpPr>
      <p:pic>
        <p:nvPicPr>
          <p:cNvPr id="192" name="image2.png" descr="image2.png"/>
          <p:cNvPicPr>
            <a:picLocks noChangeAspect="1"/>
          </p:cNvPicPr>
          <p:nvPr/>
        </p:nvPicPr>
        <p:blipFill>
          <a:blip r:embed="rId2">
            <a:extLst/>
          </a:blip>
          <a:stretch>
            <a:fillRect/>
          </a:stretch>
        </p:blipFill>
        <p:spPr>
          <a:xfrm>
            <a:off x="0" y="4775200"/>
            <a:ext cx="13004800" cy="1998136"/>
          </a:xfrm>
          <a:prstGeom prst="rect">
            <a:avLst/>
          </a:prstGeom>
          <a:ln w="12700">
            <a:miter lim="400000"/>
          </a:ln>
        </p:spPr>
      </p:pic>
      <p:sp>
        <p:nvSpPr>
          <p:cNvPr id="193" name="Image"/>
          <p:cNvSpPr/>
          <p:nvPr>
            <p:ph type="pic" sz="half" idx="13"/>
          </p:nvPr>
        </p:nvSpPr>
        <p:spPr>
          <a:xfrm>
            <a:off x="6889750" y="1136650"/>
            <a:ext cx="5334000" cy="7442200"/>
          </a:xfrm>
          <a:prstGeom prst="rect">
            <a:avLst/>
          </a:prstGeom>
          <a:effectLst/>
        </p:spPr>
        <p:txBody>
          <a:bodyPr lIns="91439" tIns="45719" rIns="91439" bIns="45719" anchor="t">
            <a:noAutofit/>
          </a:bodyPr>
          <a:lstStyle/>
          <a:p>
            <a:pPr/>
          </a:p>
        </p:txBody>
      </p:sp>
      <p:sp>
        <p:nvSpPr>
          <p:cNvPr id="194" name="Body Level One…"/>
          <p:cNvSpPr txBox="1"/>
          <p:nvPr>
            <p:ph type="body" sz="quarter" idx="1"/>
          </p:nvPr>
        </p:nvSpPr>
        <p:spPr>
          <a:xfrm rot="300000">
            <a:off x="10769600" y="8064500"/>
            <a:ext cx="1511303" cy="495300"/>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95" name="Rectangle"/>
          <p:cNvSpPr/>
          <p:nvPr>
            <p:ph type="body" sz="quarter" idx="14"/>
          </p:nvPr>
        </p:nvSpPr>
        <p:spPr>
          <a:xfrm>
            <a:off x="762000" y="762000"/>
            <a:ext cx="5486400" cy="3670300"/>
          </a:xfrm>
          <a:prstGeom prst="rect">
            <a:avLst/>
          </a:prstGeom>
        </p:spPr>
        <p:txBody>
          <a:bodyPr anchor="b"/>
          <a:lstStyle/>
          <a:p>
            <a:pPr marL="0" indent="0" algn="ctr">
              <a:spcBef>
                <a:spcPts val="0"/>
              </a:spcBef>
              <a:buSzTx/>
              <a:buNone/>
              <a:defRPr spc="-100" sz="3600"/>
            </a:pPr>
          </a:p>
        </p:txBody>
      </p:sp>
      <p:sp>
        <p:nvSpPr>
          <p:cNvPr id="196" name="Title Text"/>
          <p:cNvSpPr txBox="1"/>
          <p:nvPr>
            <p:ph type="title"/>
          </p:nvPr>
        </p:nvSpPr>
        <p:spPr>
          <a:xfrm>
            <a:off x="762000" y="5181600"/>
            <a:ext cx="5486400" cy="3556000"/>
          </a:xfrm>
          <a:prstGeom prst="rect">
            <a:avLst/>
          </a:prstGeom>
        </p:spPr>
        <p:txBody>
          <a:bodyPr anchor="t">
            <a:normAutofit fontScale="100000" lnSpcReduction="0"/>
          </a:bodyPr>
          <a:lstStyle/>
          <a:p>
            <a:pPr/>
            <a:r>
              <a:t>Title Text</a:t>
            </a:r>
          </a:p>
        </p:txBody>
      </p:sp>
      <p:sp>
        <p:nvSpPr>
          <p:cNvPr id="197" name="Body Level One…"/>
          <p:cNvSpPr txBox="1"/>
          <p:nvPr>
            <p:ph type="body" sz="quarter" idx="15"/>
          </p:nvPr>
        </p:nvSpPr>
        <p:spPr>
          <a:xfrm rot="300000">
            <a:off x="10414000" y="72009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3"/>
              </a:buBlip>
              <a:defRPr spc="-100"/>
            </a:pPr>
          </a:p>
        </p:txBody>
      </p:sp>
      <p:sp>
        <p:nvSpPr>
          <p:cNvPr id="198" name="Slide Number"/>
          <p:cNvSpPr txBox="1"/>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Bullets &amp; Title">
    <p:spTree>
      <p:nvGrpSpPr>
        <p:cNvPr id="1" name=""/>
        <p:cNvGrpSpPr/>
        <p:nvPr/>
      </p:nvGrpSpPr>
      <p:grpSpPr>
        <a:xfrm>
          <a:off x="0" y="0"/>
          <a:ext cx="0" cy="0"/>
          <a:chOff x="0" y="0"/>
          <a:chExt cx="0" cy="0"/>
        </a:xfrm>
      </p:grpSpPr>
      <p:pic>
        <p:nvPicPr>
          <p:cNvPr id="205" name="image2.png" descr="image2.png"/>
          <p:cNvPicPr>
            <a:picLocks noChangeAspect="1"/>
          </p:cNvPicPr>
          <p:nvPr/>
        </p:nvPicPr>
        <p:blipFill>
          <a:blip r:embed="rId2">
            <a:extLst/>
          </a:blip>
          <a:stretch>
            <a:fillRect/>
          </a:stretch>
        </p:blipFill>
        <p:spPr>
          <a:xfrm>
            <a:off x="0" y="4775200"/>
            <a:ext cx="13004800" cy="1998136"/>
          </a:xfrm>
          <a:prstGeom prst="rect">
            <a:avLst/>
          </a:prstGeom>
          <a:ln w="12700">
            <a:miter lim="400000"/>
          </a:ln>
        </p:spPr>
      </p:pic>
      <p:sp>
        <p:nvSpPr>
          <p:cNvPr id="206" name="Image"/>
          <p:cNvSpPr/>
          <p:nvPr>
            <p:ph type="pic" sz="half" idx="13"/>
          </p:nvPr>
        </p:nvSpPr>
        <p:spPr>
          <a:xfrm>
            <a:off x="755650" y="1136650"/>
            <a:ext cx="5334000" cy="7442200"/>
          </a:xfrm>
          <a:prstGeom prst="rect">
            <a:avLst/>
          </a:prstGeom>
          <a:effectLst/>
        </p:spPr>
        <p:txBody>
          <a:bodyPr lIns="91439" tIns="45719" rIns="91439" bIns="45719" anchor="t">
            <a:noAutofit/>
          </a:bodyPr>
          <a:lstStyle/>
          <a:p>
            <a:pPr/>
          </a:p>
        </p:txBody>
      </p:sp>
      <p:sp>
        <p:nvSpPr>
          <p:cNvPr id="207" name="Body Level One…"/>
          <p:cNvSpPr txBox="1"/>
          <p:nvPr>
            <p:ph type="body" sz="quarter" idx="1"/>
          </p:nvPr>
        </p:nvSpPr>
        <p:spPr>
          <a:xfrm rot="300000">
            <a:off x="4635500" y="8064500"/>
            <a:ext cx="1511303" cy="495300"/>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208" name="Rectangle"/>
          <p:cNvSpPr/>
          <p:nvPr>
            <p:ph type="body" sz="quarter" idx="14"/>
          </p:nvPr>
        </p:nvSpPr>
        <p:spPr>
          <a:xfrm>
            <a:off x="6756400" y="762000"/>
            <a:ext cx="5486400" cy="3670300"/>
          </a:xfrm>
          <a:prstGeom prst="rect">
            <a:avLst/>
          </a:prstGeom>
        </p:spPr>
        <p:txBody>
          <a:bodyPr anchor="b"/>
          <a:lstStyle/>
          <a:p>
            <a:pPr marL="0" indent="0" algn="ctr">
              <a:spcBef>
                <a:spcPts val="0"/>
              </a:spcBef>
              <a:buSzTx/>
              <a:buNone/>
              <a:defRPr spc="-100" sz="3600"/>
            </a:pPr>
          </a:p>
        </p:txBody>
      </p:sp>
      <p:sp>
        <p:nvSpPr>
          <p:cNvPr id="209" name="Title Text"/>
          <p:cNvSpPr txBox="1"/>
          <p:nvPr>
            <p:ph type="title"/>
          </p:nvPr>
        </p:nvSpPr>
        <p:spPr>
          <a:xfrm>
            <a:off x="6756400" y="5181600"/>
            <a:ext cx="5486400" cy="3556000"/>
          </a:xfrm>
          <a:prstGeom prst="rect">
            <a:avLst/>
          </a:prstGeom>
        </p:spPr>
        <p:txBody>
          <a:bodyPr anchor="t">
            <a:normAutofit fontScale="100000" lnSpcReduction="0"/>
          </a:bodyPr>
          <a:lstStyle/>
          <a:p>
            <a:pPr/>
            <a:r>
              <a:t>Title Text</a:t>
            </a:r>
          </a:p>
        </p:txBody>
      </p:sp>
      <p:sp>
        <p:nvSpPr>
          <p:cNvPr id="210" name="Body Level One…"/>
          <p:cNvSpPr txBox="1"/>
          <p:nvPr>
            <p:ph type="body" sz="quarter" idx="15"/>
          </p:nvPr>
        </p:nvSpPr>
        <p:spPr>
          <a:xfrm rot="300000">
            <a:off x="4279900" y="72009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3"/>
              </a:buBlip>
              <a:defRPr spc="-100"/>
            </a:pPr>
          </a:p>
        </p:txBody>
      </p:sp>
      <p:sp>
        <p:nvSpPr>
          <p:cNvPr id="211" name="Slide Number"/>
          <p:cNvSpPr txBox="1"/>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 Bullets &amp; Photo ">
    <p:spTree>
      <p:nvGrpSpPr>
        <p:cNvPr id="1" name=""/>
        <p:cNvGrpSpPr/>
        <p:nvPr/>
      </p:nvGrpSpPr>
      <p:grpSpPr>
        <a:xfrm>
          <a:off x="0" y="0"/>
          <a:ext cx="0" cy="0"/>
          <a:chOff x="0" y="0"/>
          <a:chExt cx="0" cy="0"/>
        </a:xfrm>
      </p:grpSpPr>
      <p:pic>
        <p:nvPicPr>
          <p:cNvPr id="218"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19" name="Image"/>
          <p:cNvSpPr/>
          <p:nvPr>
            <p:ph type="pic" sz="half" idx="13"/>
          </p:nvPr>
        </p:nvSpPr>
        <p:spPr>
          <a:xfrm>
            <a:off x="6889750" y="1136650"/>
            <a:ext cx="5334000" cy="7442200"/>
          </a:xfrm>
          <a:prstGeom prst="rect">
            <a:avLst/>
          </a:prstGeom>
          <a:effectLst/>
        </p:spPr>
        <p:txBody>
          <a:bodyPr lIns="91439" tIns="45719" rIns="91439" bIns="45719" anchor="t">
            <a:noAutofit/>
          </a:bodyPr>
          <a:lstStyle/>
          <a:p>
            <a:pPr/>
          </a:p>
        </p:txBody>
      </p:sp>
      <p:sp>
        <p:nvSpPr>
          <p:cNvPr id="220" name="Body Level One…"/>
          <p:cNvSpPr txBox="1"/>
          <p:nvPr>
            <p:ph type="body" sz="quarter" idx="1"/>
          </p:nvPr>
        </p:nvSpPr>
        <p:spPr>
          <a:xfrm rot="300000">
            <a:off x="10769600" y="8064500"/>
            <a:ext cx="1511303" cy="495300"/>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221" name="Rectangle"/>
          <p:cNvSpPr/>
          <p:nvPr>
            <p:ph type="body" sz="half" idx="14"/>
          </p:nvPr>
        </p:nvSpPr>
        <p:spPr>
          <a:xfrm>
            <a:off x="762000" y="1016000"/>
            <a:ext cx="5486400" cy="7721600"/>
          </a:xfrm>
          <a:prstGeom prst="rect">
            <a:avLst/>
          </a:prstGeom>
        </p:spPr>
        <p:txBody>
          <a:bodyPr/>
          <a:lstStyle/>
          <a:p>
            <a:pPr marL="0" indent="0" algn="ctr">
              <a:spcBef>
                <a:spcPts val="0"/>
              </a:spcBef>
              <a:buSzTx/>
              <a:buNone/>
              <a:defRPr spc="-100" sz="3600"/>
            </a:pPr>
          </a:p>
        </p:txBody>
      </p:sp>
      <p:sp>
        <p:nvSpPr>
          <p:cNvPr id="222" name="Body Level One…"/>
          <p:cNvSpPr txBox="1"/>
          <p:nvPr>
            <p:ph type="body" sz="quarter" idx="15"/>
          </p:nvPr>
        </p:nvSpPr>
        <p:spPr>
          <a:xfrm rot="300000">
            <a:off x="10414000" y="72009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3"/>
              </a:buBlip>
              <a:defRPr spc="-100"/>
            </a:pPr>
          </a:p>
        </p:txBody>
      </p:sp>
      <p:sp>
        <p:nvSpPr>
          <p:cNvPr id="223" name="Slide Number"/>
          <p:cNvSpPr txBox="1"/>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amp; Bullets">
    <p:spTree>
      <p:nvGrpSpPr>
        <p:cNvPr id="1" name=""/>
        <p:cNvGrpSpPr/>
        <p:nvPr/>
      </p:nvGrpSpPr>
      <p:grpSpPr>
        <a:xfrm>
          <a:off x="0" y="0"/>
          <a:ext cx="0" cy="0"/>
          <a:chOff x="0" y="0"/>
          <a:chExt cx="0" cy="0"/>
        </a:xfrm>
      </p:grpSpPr>
      <p:pic>
        <p:nvPicPr>
          <p:cNvPr id="230"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31" name="Image"/>
          <p:cNvSpPr/>
          <p:nvPr>
            <p:ph type="pic" sz="half" idx="13"/>
          </p:nvPr>
        </p:nvSpPr>
        <p:spPr>
          <a:xfrm>
            <a:off x="781050" y="1136650"/>
            <a:ext cx="5334000" cy="7442200"/>
          </a:xfrm>
          <a:prstGeom prst="rect">
            <a:avLst/>
          </a:prstGeom>
          <a:effectLst/>
        </p:spPr>
        <p:txBody>
          <a:bodyPr lIns="91439" tIns="45719" rIns="91439" bIns="45719" anchor="t">
            <a:noAutofit/>
          </a:bodyPr>
          <a:lstStyle/>
          <a:p>
            <a:pPr/>
          </a:p>
        </p:txBody>
      </p:sp>
      <p:sp>
        <p:nvSpPr>
          <p:cNvPr id="232" name="Body Level One…"/>
          <p:cNvSpPr txBox="1"/>
          <p:nvPr>
            <p:ph type="body" sz="quarter" idx="1"/>
          </p:nvPr>
        </p:nvSpPr>
        <p:spPr>
          <a:xfrm rot="300000">
            <a:off x="4648200" y="8064500"/>
            <a:ext cx="1511303" cy="495300"/>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233" name="Rectangle"/>
          <p:cNvSpPr/>
          <p:nvPr>
            <p:ph type="body" sz="half" idx="14"/>
          </p:nvPr>
        </p:nvSpPr>
        <p:spPr>
          <a:xfrm>
            <a:off x="6756400" y="1016000"/>
            <a:ext cx="5486400" cy="7721600"/>
          </a:xfrm>
          <a:prstGeom prst="rect">
            <a:avLst/>
          </a:prstGeom>
        </p:spPr>
        <p:txBody>
          <a:bodyPr/>
          <a:lstStyle/>
          <a:p>
            <a:pPr marL="0" indent="0" algn="ctr">
              <a:spcBef>
                <a:spcPts val="0"/>
              </a:spcBef>
              <a:buSzTx/>
              <a:buNone/>
              <a:defRPr spc="-100" sz="3600"/>
            </a:pPr>
          </a:p>
        </p:txBody>
      </p:sp>
      <p:sp>
        <p:nvSpPr>
          <p:cNvPr id="234" name="Body Level One…"/>
          <p:cNvSpPr txBox="1"/>
          <p:nvPr>
            <p:ph type="body" sz="quarter" idx="15"/>
          </p:nvPr>
        </p:nvSpPr>
        <p:spPr>
          <a:xfrm rot="300000">
            <a:off x="4292600" y="72009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3"/>
              </a:buBlip>
              <a:defRPr spc="-100"/>
            </a:pPr>
          </a:p>
        </p:txBody>
      </p:sp>
      <p:sp>
        <p:nvSpPr>
          <p:cNvPr id="235" name="Slide Number"/>
          <p:cNvSpPr txBox="1"/>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 Bullets &amp; 2 Photos">
    <p:spTree>
      <p:nvGrpSpPr>
        <p:cNvPr id="1" name=""/>
        <p:cNvGrpSpPr/>
        <p:nvPr/>
      </p:nvGrpSpPr>
      <p:grpSpPr>
        <a:xfrm>
          <a:off x="0" y="0"/>
          <a:ext cx="0" cy="0"/>
          <a:chOff x="0" y="0"/>
          <a:chExt cx="0" cy="0"/>
        </a:xfrm>
      </p:grpSpPr>
      <p:pic>
        <p:nvPicPr>
          <p:cNvPr id="242"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43" name="Image"/>
          <p:cNvSpPr/>
          <p:nvPr>
            <p:ph type="pic" sz="quarter" idx="13"/>
          </p:nvPr>
        </p:nvSpPr>
        <p:spPr>
          <a:xfrm>
            <a:off x="6889750" y="5099050"/>
            <a:ext cx="5334000" cy="3479800"/>
          </a:xfrm>
          <a:prstGeom prst="rect">
            <a:avLst/>
          </a:prstGeom>
          <a:effectLst/>
        </p:spPr>
        <p:txBody>
          <a:bodyPr lIns="91439" tIns="45719" rIns="91439" bIns="45719" anchor="t">
            <a:noAutofit/>
          </a:bodyPr>
          <a:lstStyle/>
          <a:p>
            <a:pPr/>
          </a:p>
        </p:txBody>
      </p:sp>
      <p:sp>
        <p:nvSpPr>
          <p:cNvPr id="244" name="Image"/>
          <p:cNvSpPr/>
          <p:nvPr>
            <p:ph type="pic" sz="quarter" idx="14"/>
          </p:nvPr>
        </p:nvSpPr>
        <p:spPr>
          <a:xfrm>
            <a:off x="6889750" y="1136650"/>
            <a:ext cx="5334000" cy="3479800"/>
          </a:xfrm>
          <a:prstGeom prst="rect">
            <a:avLst/>
          </a:prstGeom>
          <a:effectLst/>
        </p:spPr>
        <p:txBody>
          <a:bodyPr lIns="91439" tIns="45719" rIns="91439" bIns="45719" anchor="t">
            <a:noAutofit/>
          </a:bodyPr>
          <a:lstStyle/>
          <a:p>
            <a:pPr/>
          </a:p>
        </p:txBody>
      </p:sp>
      <p:sp>
        <p:nvSpPr>
          <p:cNvPr id="245" name="Body Level One…"/>
          <p:cNvSpPr txBox="1"/>
          <p:nvPr>
            <p:ph type="body" sz="quarter" idx="1"/>
          </p:nvPr>
        </p:nvSpPr>
        <p:spPr>
          <a:xfrm rot="300000">
            <a:off x="10769600" y="8064500"/>
            <a:ext cx="1511303" cy="495300"/>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246" name="Rectangle"/>
          <p:cNvSpPr/>
          <p:nvPr>
            <p:ph type="body" sz="half" idx="15"/>
          </p:nvPr>
        </p:nvSpPr>
        <p:spPr>
          <a:xfrm>
            <a:off x="762000" y="1016000"/>
            <a:ext cx="5486400" cy="7721600"/>
          </a:xfrm>
          <a:prstGeom prst="rect">
            <a:avLst/>
          </a:prstGeom>
        </p:spPr>
        <p:txBody>
          <a:bodyPr/>
          <a:lstStyle/>
          <a:p>
            <a:pPr marL="0" indent="0" algn="ctr">
              <a:spcBef>
                <a:spcPts val="0"/>
              </a:spcBef>
              <a:buSzTx/>
              <a:buNone/>
              <a:defRPr spc="-100" sz="3600"/>
            </a:pPr>
          </a:p>
        </p:txBody>
      </p:sp>
      <p:sp>
        <p:nvSpPr>
          <p:cNvPr id="247" name="Body Level One…"/>
          <p:cNvSpPr txBox="1"/>
          <p:nvPr>
            <p:ph type="body" sz="quarter" idx="16"/>
          </p:nvPr>
        </p:nvSpPr>
        <p:spPr>
          <a:xfrm rot="300000">
            <a:off x="10414000" y="72009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3"/>
              </a:buBlip>
              <a:defRPr spc="-100"/>
            </a:pPr>
          </a:p>
        </p:txBody>
      </p:sp>
      <p:sp>
        <p:nvSpPr>
          <p:cNvPr id="248" name="Slide Number"/>
          <p:cNvSpPr txBox="1"/>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 Photos &amp; Bullets">
    <p:spTree>
      <p:nvGrpSpPr>
        <p:cNvPr id="1" name=""/>
        <p:cNvGrpSpPr/>
        <p:nvPr/>
      </p:nvGrpSpPr>
      <p:grpSpPr>
        <a:xfrm>
          <a:off x="0" y="0"/>
          <a:ext cx="0" cy="0"/>
          <a:chOff x="0" y="0"/>
          <a:chExt cx="0" cy="0"/>
        </a:xfrm>
      </p:grpSpPr>
      <p:pic>
        <p:nvPicPr>
          <p:cNvPr id="255"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56" name="Image"/>
          <p:cNvSpPr/>
          <p:nvPr>
            <p:ph type="pic" sz="quarter" idx="13"/>
          </p:nvPr>
        </p:nvSpPr>
        <p:spPr>
          <a:xfrm>
            <a:off x="781050" y="5099050"/>
            <a:ext cx="5334000" cy="3479800"/>
          </a:xfrm>
          <a:prstGeom prst="rect">
            <a:avLst/>
          </a:prstGeom>
          <a:effectLst/>
        </p:spPr>
        <p:txBody>
          <a:bodyPr lIns="91439" tIns="45719" rIns="91439" bIns="45719" anchor="t">
            <a:noAutofit/>
          </a:bodyPr>
          <a:lstStyle/>
          <a:p>
            <a:pPr/>
          </a:p>
        </p:txBody>
      </p:sp>
      <p:sp>
        <p:nvSpPr>
          <p:cNvPr id="257" name="Body Level One…"/>
          <p:cNvSpPr txBox="1"/>
          <p:nvPr>
            <p:ph type="body" sz="quarter" idx="1"/>
          </p:nvPr>
        </p:nvSpPr>
        <p:spPr>
          <a:xfrm rot="300000">
            <a:off x="4648200" y="8064500"/>
            <a:ext cx="1511303" cy="495300"/>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258" name="Image"/>
          <p:cNvSpPr/>
          <p:nvPr>
            <p:ph type="pic" sz="quarter" idx="14"/>
          </p:nvPr>
        </p:nvSpPr>
        <p:spPr>
          <a:xfrm>
            <a:off x="781050" y="1136650"/>
            <a:ext cx="5334000" cy="3479800"/>
          </a:xfrm>
          <a:prstGeom prst="rect">
            <a:avLst/>
          </a:prstGeom>
          <a:effectLst/>
        </p:spPr>
        <p:txBody>
          <a:bodyPr lIns="91439" tIns="45719" rIns="91439" bIns="45719" anchor="t">
            <a:noAutofit/>
          </a:bodyPr>
          <a:lstStyle/>
          <a:p>
            <a:pPr/>
          </a:p>
        </p:txBody>
      </p:sp>
      <p:sp>
        <p:nvSpPr>
          <p:cNvPr id="259" name="Rectangle"/>
          <p:cNvSpPr/>
          <p:nvPr>
            <p:ph type="body" sz="half" idx="15"/>
          </p:nvPr>
        </p:nvSpPr>
        <p:spPr>
          <a:xfrm>
            <a:off x="6756400" y="1016000"/>
            <a:ext cx="5486400" cy="7721600"/>
          </a:xfrm>
          <a:prstGeom prst="rect">
            <a:avLst/>
          </a:prstGeom>
        </p:spPr>
        <p:txBody>
          <a:bodyPr/>
          <a:lstStyle/>
          <a:p>
            <a:pPr marL="0" indent="0" algn="ctr">
              <a:spcBef>
                <a:spcPts val="0"/>
              </a:spcBef>
              <a:buSzTx/>
              <a:buNone/>
              <a:defRPr spc="-100" sz="3600"/>
            </a:pPr>
          </a:p>
        </p:txBody>
      </p:sp>
      <p:sp>
        <p:nvSpPr>
          <p:cNvPr id="260" name="Body Level One…"/>
          <p:cNvSpPr txBox="1"/>
          <p:nvPr>
            <p:ph type="body" sz="quarter" idx="16"/>
          </p:nvPr>
        </p:nvSpPr>
        <p:spPr>
          <a:xfrm rot="300000">
            <a:off x="4292600" y="72009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3"/>
              </a:buBlip>
              <a:defRPr spc="-100"/>
            </a:pPr>
          </a:p>
        </p:txBody>
      </p:sp>
      <p:sp>
        <p:nvSpPr>
          <p:cNvPr id="261" name="Slide Number"/>
          <p:cNvSpPr txBox="1"/>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Large">
    <p:spTree>
      <p:nvGrpSpPr>
        <p:cNvPr id="1" name=""/>
        <p:cNvGrpSpPr/>
        <p:nvPr/>
      </p:nvGrpSpPr>
      <p:grpSpPr>
        <a:xfrm>
          <a:off x="0" y="0"/>
          <a:ext cx="0" cy="0"/>
          <a:chOff x="0" y="0"/>
          <a:chExt cx="0" cy="0"/>
        </a:xfrm>
      </p:grpSpPr>
      <p:sp>
        <p:nvSpPr>
          <p:cNvPr id="268" name="Image"/>
          <p:cNvSpPr/>
          <p:nvPr>
            <p:ph type="pic" idx="13"/>
          </p:nvPr>
        </p:nvSpPr>
        <p:spPr>
          <a:prstGeom prst="rect">
            <a:avLst/>
          </a:prstGeom>
          <a:effectLst/>
        </p:spPr>
        <p:txBody>
          <a:bodyPr lIns="91439" tIns="45719" rIns="91439" bIns="45719" anchor="t">
            <a:noAutofit/>
          </a:bodyPr>
          <a:lstStyle/>
          <a:p>
            <a:pPr/>
          </a:p>
        </p:txBody>
      </p:sp>
      <p:sp>
        <p:nvSpPr>
          <p:cNvPr id="269" name="Body Level One…"/>
          <p:cNvSpPr txBox="1"/>
          <p:nvPr>
            <p:ph type="body" sz="quarter" idx="1"/>
          </p:nvPr>
        </p:nvSpPr>
        <p:spPr>
          <a:xfrm rot="300000">
            <a:off x="10769600" y="7962900"/>
            <a:ext cx="1511303" cy="495300"/>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270" name="Body Level One…"/>
          <p:cNvSpPr txBox="1"/>
          <p:nvPr>
            <p:ph type="body" sz="quarter" idx="14"/>
          </p:nvPr>
        </p:nvSpPr>
        <p:spPr>
          <a:xfrm rot="300000">
            <a:off x="10414000" y="70993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2"/>
              </a:buBlip>
              <a:defRPr spc="-100"/>
            </a:pPr>
          </a:p>
        </p:txBody>
      </p:sp>
      <p:sp>
        <p:nvSpPr>
          <p:cNvPr id="27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 Portrait Photos">
    <p:spTree>
      <p:nvGrpSpPr>
        <p:cNvPr id="1" name=""/>
        <p:cNvGrpSpPr/>
        <p:nvPr/>
      </p:nvGrpSpPr>
      <p:grpSpPr>
        <a:xfrm>
          <a:off x="0" y="0"/>
          <a:ext cx="0" cy="0"/>
          <a:chOff x="0" y="0"/>
          <a:chExt cx="0" cy="0"/>
        </a:xfrm>
      </p:grpSpPr>
      <p:sp>
        <p:nvSpPr>
          <p:cNvPr id="278" name="Image"/>
          <p:cNvSpPr/>
          <p:nvPr>
            <p:ph type="pic" sz="half" idx="13"/>
          </p:nvPr>
        </p:nvSpPr>
        <p:spPr>
          <a:xfrm>
            <a:off x="1016000" y="1016000"/>
            <a:ext cx="5232400" cy="7721600"/>
          </a:xfrm>
          <a:prstGeom prst="rect">
            <a:avLst/>
          </a:prstGeom>
          <a:effectLst/>
        </p:spPr>
        <p:txBody>
          <a:bodyPr lIns="91439" tIns="45719" rIns="91439" bIns="45719" anchor="t">
            <a:noAutofit/>
          </a:bodyPr>
          <a:lstStyle/>
          <a:p>
            <a:pPr/>
          </a:p>
        </p:txBody>
      </p:sp>
      <p:sp>
        <p:nvSpPr>
          <p:cNvPr id="279" name="Image"/>
          <p:cNvSpPr/>
          <p:nvPr>
            <p:ph type="pic" sz="half" idx="14"/>
          </p:nvPr>
        </p:nvSpPr>
        <p:spPr>
          <a:xfrm>
            <a:off x="6756400" y="1016000"/>
            <a:ext cx="5232400" cy="7721600"/>
          </a:xfrm>
          <a:prstGeom prst="rect">
            <a:avLst/>
          </a:prstGeom>
          <a:effectLst/>
        </p:spPr>
        <p:txBody>
          <a:bodyPr lIns="91439" tIns="45719" rIns="91439" bIns="45719" anchor="t">
            <a:noAutofit/>
          </a:bodyPr>
          <a:lstStyle/>
          <a:p>
            <a:pPr/>
          </a:p>
        </p:txBody>
      </p:sp>
      <p:sp>
        <p:nvSpPr>
          <p:cNvPr id="280" name="Body Level One…"/>
          <p:cNvSpPr txBox="1"/>
          <p:nvPr>
            <p:ph type="body" sz="quarter" idx="1"/>
          </p:nvPr>
        </p:nvSpPr>
        <p:spPr>
          <a:xfrm rot="300000">
            <a:off x="10769600" y="990599"/>
            <a:ext cx="1511303" cy="495303"/>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281" name="Body Level One…"/>
          <p:cNvSpPr txBox="1"/>
          <p:nvPr>
            <p:ph type="body" sz="quarter" idx="15"/>
          </p:nvPr>
        </p:nvSpPr>
        <p:spPr>
          <a:xfrm rot="300000">
            <a:off x="10414000" y="1270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2"/>
              </a:buBlip>
              <a:defRPr spc="-100"/>
            </a:pPr>
          </a:p>
        </p:txBody>
      </p:sp>
      <p:sp>
        <p:nvSpPr>
          <p:cNvPr id="28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 Landscape Photos &amp; 1 Portrait Photo">
    <p:spTree>
      <p:nvGrpSpPr>
        <p:cNvPr id="1" name=""/>
        <p:cNvGrpSpPr/>
        <p:nvPr/>
      </p:nvGrpSpPr>
      <p:grpSpPr>
        <a:xfrm>
          <a:off x="0" y="0"/>
          <a:ext cx="0" cy="0"/>
          <a:chOff x="0" y="0"/>
          <a:chExt cx="0" cy="0"/>
        </a:xfrm>
      </p:grpSpPr>
      <p:sp>
        <p:nvSpPr>
          <p:cNvPr id="289" name="Image"/>
          <p:cNvSpPr/>
          <p:nvPr>
            <p:ph type="pic" sz="quarter" idx="13"/>
          </p:nvPr>
        </p:nvSpPr>
        <p:spPr>
          <a:xfrm>
            <a:off x="1016000" y="5130800"/>
            <a:ext cx="5232400" cy="3606800"/>
          </a:xfrm>
          <a:prstGeom prst="rect">
            <a:avLst/>
          </a:prstGeom>
          <a:effectLst/>
        </p:spPr>
        <p:txBody>
          <a:bodyPr lIns="91439" tIns="45719" rIns="91439" bIns="45719" anchor="t">
            <a:noAutofit/>
          </a:bodyPr>
          <a:lstStyle/>
          <a:p>
            <a:pPr/>
          </a:p>
        </p:txBody>
      </p:sp>
      <p:sp>
        <p:nvSpPr>
          <p:cNvPr id="290" name="Image"/>
          <p:cNvSpPr/>
          <p:nvPr>
            <p:ph type="pic" sz="half" idx="14"/>
          </p:nvPr>
        </p:nvSpPr>
        <p:spPr>
          <a:xfrm>
            <a:off x="6756400" y="1016000"/>
            <a:ext cx="5232400" cy="7721600"/>
          </a:xfrm>
          <a:prstGeom prst="rect">
            <a:avLst/>
          </a:prstGeom>
          <a:effectLst/>
        </p:spPr>
        <p:txBody>
          <a:bodyPr lIns="91439" tIns="45719" rIns="91439" bIns="45719" anchor="t">
            <a:noAutofit/>
          </a:bodyPr>
          <a:lstStyle/>
          <a:p>
            <a:pPr/>
          </a:p>
        </p:txBody>
      </p:sp>
      <p:sp>
        <p:nvSpPr>
          <p:cNvPr id="291" name="Body Level One…"/>
          <p:cNvSpPr txBox="1"/>
          <p:nvPr>
            <p:ph type="body" sz="quarter" idx="1"/>
          </p:nvPr>
        </p:nvSpPr>
        <p:spPr>
          <a:xfrm rot="300000">
            <a:off x="10769600" y="990599"/>
            <a:ext cx="1511303" cy="495303"/>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292" name="Image"/>
          <p:cNvSpPr/>
          <p:nvPr>
            <p:ph type="pic" sz="quarter" idx="15"/>
          </p:nvPr>
        </p:nvSpPr>
        <p:spPr>
          <a:xfrm>
            <a:off x="1016000" y="1016000"/>
            <a:ext cx="5232400" cy="3606800"/>
          </a:xfrm>
          <a:prstGeom prst="rect">
            <a:avLst/>
          </a:prstGeom>
          <a:effectLst/>
        </p:spPr>
        <p:txBody>
          <a:bodyPr lIns="91439" tIns="45719" rIns="91439" bIns="45719" anchor="t">
            <a:noAutofit/>
          </a:bodyPr>
          <a:lstStyle/>
          <a:p>
            <a:pPr/>
          </a:p>
        </p:txBody>
      </p:sp>
      <p:sp>
        <p:nvSpPr>
          <p:cNvPr id="293" name="Body Level One…"/>
          <p:cNvSpPr txBox="1"/>
          <p:nvPr>
            <p:ph type="body" sz="quarter" idx="16"/>
          </p:nvPr>
        </p:nvSpPr>
        <p:spPr>
          <a:xfrm rot="300000">
            <a:off x="10414000" y="1270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2"/>
              </a:buBlip>
              <a:defRPr spc="-100"/>
            </a:pPr>
          </a:p>
        </p:txBody>
      </p:sp>
      <p:sp>
        <p:nvSpPr>
          <p:cNvPr id="2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 Portrait Photo &amp; 2 Landscape Photos">
    <p:spTree>
      <p:nvGrpSpPr>
        <p:cNvPr id="1" name=""/>
        <p:cNvGrpSpPr/>
        <p:nvPr/>
      </p:nvGrpSpPr>
      <p:grpSpPr>
        <a:xfrm>
          <a:off x="0" y="0"/>
          <a:ext cx="0" cy="0"/>
          <a:chOff x="0" y="0"/>
          <a:chExt cx="0" cy="0"/>
        </a:xfrm>
      </p:grpSpPr>
      <p:sp>
        <p:nvSpPr>
          <p:cNvPr id="301" name="Image"/>
          <p:cNvSpPr/>
          <p:nvPr>
            <p:ph type="pic" sz="quarter" idx="13"/>
          </p:nvPr>
        </p:nvSpPr>
        <p:spPr>
          <a:xfrm>
            <a:off x="6756400" y="5130800"/>
            <a:ext cx="5232400" cy="3606800"/>
          </a:xfrm>
          <a:prstGeom prst="rect">
            <a:avLst/>
          </a:prstGeom>
          <a:effectLst/>
        </p:spPr>
        <p:txBody>
          <a:bodyPr lIns="91439" tIns="45719" rIns="91439" bIns="45719" anchor="t">
            <a:noAutofit/>
          </a:bodyPr>
          <a:lstStyle/>
          <a:p>
            <a:pPr/>
          </a:p>
        </p:txBody>
      </p:sp>
      <p:sp>
        <p:nvSpPr>
          <p:cNvPr id="302" name="Image"/>
          <p:cNvSpPr/>
          <p:nvPr>
            <p:ph type="pic" sz="half" idx="14"/>
          </p:nvPr>
        </p:nvSpPr>
        <p:spPr>
          <a:xfrm>
            <a:off x="1016000" y="1016000"/>
            <a:ext cx="5232400" cy="7721600"/>
          </a:xfrm>
          <a:prstGeom prst="rect">
            <a:avLst/>
          </a:prstGeom>
          <a:effectLst/>
        </p:spPr>
        <p:txBody>
          <a:bodyPr lIns="91439" tIns="45719" rIns="91439" bIns="45719" anchor="t">
            <a:noAutofit/>
          </a:bodyPr>
          <a:lstStyle/>
          <a:p>
            <a:pPr/>
          </a:p>
        </p:txBody>
      </p:sp>
      <p:sp>
        <p:nvSpPr>
          <p:cNvPr id="303" name="Image"/>
          <p:cNvSpPr/>
          <p:nvPr>
            <p:ph type="pic" sz="quarter" idx="15"/>
          </p:nvPr>
        </p:nvSpPr>
        <p:spPr>
          <a:xfrm>
            <a:off x="6756400" y="1016000"/>
            <a:ext cx="5232400" cy="3606800"/>
          </a:xfrm>
          <a:prstGeom prst="rect">
            <a:avLst/>
          </a:prstGeom>
          <a:effectLst/>
        </p:spPr>
        <p:txBody>
          <a:bodyPr lIns="91439" tIns="45719" rIns="91439" bIns="45719" anchor="t">
            <a:noAutofit/>
          </a:bodyPr>
          <a:lstStyle/>
          <a:p>
            <a:pPr/>
          </a:p>
        </p:txBody>
      </p:sp>
      <p:sp>
        <p:nvSpPr>
          <p:cNvPr id="304" name="Body Level One…"/>
          <p:cNvSpPr txBox="1"/>
          <p:nvPr>
            <p:ph type="body" sz="quarter" idx="1"/>
          </p:nvPr>
        </p:nvSpPr>
        <p:spPr>
          <a:xfrm rot="300000">
            <a:off x="10769600" y="990599"/>
            <a:ext cx="1511303" cy="495303"/>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305" name="Body Level One…"/>
          <p:cNvSpPr txBox="1"/>
          <p:nvPr>
            <p:ph type="body" sz="quarter" idx="16"/>
          </p:nvPr>
        </p:nvSpPr>
        <p:spPr>
          <a:xfrm rot="300000">
            <a:off x="10414000" y="1270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2"/>
              </a:buBlip>
              <a:defRPr spc="-100"/>
            </a:pPr>
          </a:p>
        </p:txBody>
      </p:sp>
      <p:sp>
        <p:nvSpPr>
          <p:cNvPr id="30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4 Landscape Photos">
    <p:spTree>
      <p:nvGrpSpPr>
        <p:cNvPr id="1" name=""/>
        <p:cNvGrpSpPr/>
        <p:nvPr/>
      </p:nvGrpSpPr>
      <p:grpSpPr>
        <a:xfrm>
          <a:off x="0" y="0"/>
          <a:ext cx="0" cy="0"/>
          <a:chOff x="0" y="0"/>
          <a:chExt cx="0" cy="0"/>
        </a:xfrm>
      </p:grpSpPr>
      <p:sp>
        <p:nvSpPr>
          <p:cNvPr id="313" name="Image"/>
          <p:cNvSpPr/>
          <p:nvPr>
            <p:ph type="pic" sz="quarter" idx="13"/>
          </p:nvPr>
        </p:nvSpPr>
        <p:spPr>
          <a:xfrm>
            <a:off x="6756400" y="5130800"/>
            <a:ext cx="5232400" cy="3606800"/>
          </a:xfrm>
          <a:prstGeom prst="rect">
            <a:avLst/>
          </a:prstGeom>
          <a:effectLst/>
        </p:spPr>
        <p:txBody>
          <a:bodyPr lIns="91439" tIns="45719" rIns="91439" bIns="45719" anchor="t">
            <a:noAutofit/>
          </a:bodyPr>
          <a:lstStyle/>
          <a:p>
            <a:pPr/>
          </a:p>
        </p:txBody>
      </p:sp>
      <p:sp>
        <p:nvSpPr>
          <p:cNvPr id="314" name="Image"/>
          <p:cNvSpPr/>
          <p:nvPr>
            <p:ph type="pic" sz="quarter" idx="14"/>
          </p:nvPr>
        </p:nvSpPr>
        <p:spPr>
          <a:xfrm>
            <a:off x="6756400" y="1016000"/>
            <a:ext cx="5232400" cy="3606800"/>
          </a:xfrm>
          <a:prstGeom prst="rect">
            <a:avLst/>
          </a:prstGeom>
          <a:effectLst/>
        </p:spPr>
        <p:txBody>
          <a:bodyPr lIns="91439" tIns="45719" rIns="91439" bIns="45719" anchor="t">
            <a:noAutofit/>
          </a:bodyPr>
          <a:lstStyle/>
          <a:p>
            <a:pPr/>
          </a:p>
        </p:txBody>
      </p:sp>
      <p:sp>
        <p:nvSpPr>
          <p:cNvPr id="315" name="Body Level One…"/>
          <p:cNvSpPr txBox="1"/>
          <p:nvPr>
            <p:ph type="body" sz="quarter" idx="1"/>
          </p:nvPr>
        </p:nvSpPr>
        <p:spPr>
          <a:xfrm rot="300000">
            <a:off x="10769600" y="990599"/>
            <a:ext cx="1511303" cy="495303"/>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2"/>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316" name="Image"/>
          <p:cNvSpPr/>
          <p:nvPr>
            <p:ph type="pic" sz="quarter" idx="15"/>
          </p:nvPr>
        </p:nvSpPr>
        <p:spPr>
          <a:xfrm>
            <a:off x="1016000" y="5130800"/>
            <a:ext cx="5232400" cy="3606800"/>
          </a:xfrm>
          <a:prstGeom prst="rect">
            <a:avLst/>
          </a:prstGeom>
          <a:effectLst/>
        </p:spPr>
        <p:txBody>
          <a:bodyPr lIns="91439" tIns="45719" rIns="91439" bIns="45719" anchor="t">
            <a:noAutofit/>
          </a:bodyPr>
          <a:lstStyle/>
          <a:p>
            <a:pPr/>
          </a:p>
        </p:txBody>
      </p:sp>
      <p:sp>
        <p:nvSpPr>
          <p:cNvPr id="317" name="Image"/>
          <p:cNvSpPr/>
          <p:nvPr>
            <p:ph type="pic" sz="quarter" idx="16"/>
          </p:nvPr>
        </p:nvSpPr>
        <p:spPr>
          <a:xfrm>
            <a:off x="1016000" y="1016000"/>
            <a:ext cx="5232400" cy="3606800"/>
          </a:xfrm>
          <a:prstGeom prst="rect">
            <a:avLst/>
          </a:prstGeom>
          <a:effectLst/>
        </p:spPr>
        <p:txBody>
          <a:bodyPr lIns="91439" tIns="45719" rIns="91439" bIns="45719" anchor="t">
            <a:noAutofit/>
          </a:bodyPr>
          <a:lstStyle/>
          <a:p>
            <a:pPr/>
          </a:p>
        </p:txBody>
      </p:sp>
      <p:sp>
        <p:nvSpPr>
          <p:cNvPr id="318" name="Body Level One…"/>
          <p:cNvSpPr txBox="1"/>
          <p:nvPr>
            <p:ph type="body" sz="quarter" idx="17"/>
          </p:nvPr>
        </p:nvSpPr>
        <p:spPr>
          <a:xfrm rot="300000">
            <a:off x="10414000" y="1270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2"/>
              </a:buBlip>
              <a:defRPr spc="-100"/>
            </a:pPr>
          </a:p>
        </p:txBody>
      </p:sp>
      <p:sp>
        <p:nvSpPr>
          <p:cNvPr id="3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pic>
        <p:nvPicPr>
          <p:cNvPr id="326" name="image2.png" descr="image2.png"/>
          <p:cNvPicPr>
            <a:picLocks noChangeAspect="1"/>
          </p:cNvPicPr>
          <p:nvPr/>
        </p:nvPicPr>
        <p:blipFill>
          <a:blip r:embed="rId2">
            <a:extLst/>
          </a:blip>
          <a:stretch>
            <a:fillRect/>
          </a:stretch>
        </p:blipFill>
        <p:spPr>
          <a:xfrm>
            <a:off x="0" y="2667000"/>
            <a:ext cx="13004800" cy="1998136"/>
          </a:xfrm>
          <a:prstGeom prst="rect">
            <a:avLst/>
          </a:prstGeom>
          <a:ln w="12700">
            <a:miter lim="400000"/>
          </a:ln>
        </p:spPr>
      </p:pic>
      <p:sp>
        <p:nvSpPr>
          <p:cNvPr id="327" name="Image"/>
          <p:cNvSpPr/>
          <p:nvPr>
            <p:ph type="pic" sz="quarter" idx="13"/>
          </p:nvPr>
        </p:nvSpPr>
        <p:spPr>
          <a:xfrm>
            <a:off x="7613650" y="3168650"/>
            <a:ext cx="4368800" cy="5537200"/>
          </a:xfrm>
          <a:prstGeom prst="rect">
            <a:avLst/>
          </a:prstGeom>
          <a:effectLst/>
        </p:spPr>
        <p:txBody>
          <a:bodyPr lIns="91439" tIns="45719" rIns="91439" bIns="45719" anchor="t">
            <a:noAutofit/>
          </a:bodyPr>
          <a:lstStyle/>
          <a:p>
            <a:pPr/>
          </a:p>
        </p:txBody>
      </p:sp>
      <p:sp>
        <p:nvSpPr>
          <p:cNvPr id="328" name="Body Level One…"/>
          <p:cNvSpPr txBox="1"/>
          <p:nvPr>
            <p:ph type="body" sz="quarter" idx="1"/>
          </p:nvPr>
        </p:nvSpPr>
        <p:spPr>
          <a:xfrm rot="300000">
            <a:off x="10845800" y="8064500"/>
            <a:ext cx="1511303" cy="495300"/>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329" name="Rectangle"/>
          <p:cNvSpPr/>
          <p:nvPr>
            <p:ph type="body" sz="half" idx="14"/>
          </p:nvPr>
        </p:nvSpPr>
        <p:spPr>
          <a:xfrm>
            <a:off x="1016000" y="3048000"/>
            <a:ext cx="5969000" cy="5689600"/>
          </a:xfrm>
          <a:prstGeom prst="rect">
            <a:avLst/>
          </a:prstGeom>
        </p:spPr>
        <p:txBody>
          <a:bodyPr/>
          <a:lstStyle/>
          <a:p>
            <a:pPr marL="698500" indent="-698500">
              <a:buBlip>
                <a:blip r:embed="rId3"/>
              </a:buBlip>
              <a:defRPr spc="-100" sz="3200"/>
            </a:pPr>
          </a:p>
        </p:txBody>
      </p:sp>
      <p:sp>
        <p:nvSpPr>
          <p:cNvPr id="330" name="Title Text"/>
          <p:cNvSpPr txBox="1"/>
          <p:nvPr>
            <p:ph type="title"/>
          </p:nvPr>
        </p:nvSpPr>
        <p:spPr>
          <a:xfrm>
            <a:off x="1016000" y="508000"/>
            <a:ext cx="10972800" cy="1778000"/>
          </a:xfrm>
          <a:prstGeom prst="rect">
            <a:avLst/>
          </a:prstGeom>
        </p:spPr>
        <p:txBody>
          <a:bodyPr>
            <a:normAutofit fontScale="100000" lnSpcReduction="0"/>
          </a:bodyPr>
          <a:lstStyle/>
          <a:p>
            <a:pPr/>
            <a:r>
              <a:t>Title Text</a:t>
            </a:r>
          </a:p>
        </p:txBody>
      </p:sp>
      <p:sp>
        <p:nvSpPr>
          <p:cNvPr id="331" name="Body Level One…"/>
          <p:cNvSpPr txBox="1"/>
          <p:nvPr>
            <p:ph type="body" sz="quarter" idx="15"/>
          </p:nvPr>
        </p:nvSpPr>
        <p:spPr>
          <a:xfrm rot="300000">
            <a:off x="10490200" y="72009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3"/>
              </a:buBlip>
              <a:defRPr spc="-100"/>
            </a:pPr>
          </a:p>
        </p:txBody>
      </p:sp>
      <p:sp>
        <p:nvSpPr>
          <p:cNvPr id="33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Photo &amp; Bullets">
    <p:spTree>
      <p:nvGrpSpPr>
        <p:cNvPr id="1" name=""/>
        <p:cNvGrpSpPr/>
        <p:nvPr/>
      </p:nvGrpSpPr>
      <p:grpSpPr>
        <a:xfrm>
          <a:off x="0" y="0"/>
          <a:ext cx="0" cy="0"/>
          <a:chOff x="0" y="0"/>
          <a:chExt cx="0" cy="0"/>
        </a:xfrm>
      </p:grpSpPr>
      <p:pic>
        <p:nvPicPr>
          <p:cNvPr id="339" name="image2.png" descr="image2.png"/>
          <p:cNvPicPr>
            <a:picLocks noChangeAspect="1"/>
          </p:cNvPicPr>
          <p:nvPr/>
        </p:nvPicPr>
        <p:blipFill>
          <a:blip r:embed="rId2">
            <a:extLst/>
          </a:blip>
          <a:stretch>
            <a:fillRect/>
          </a:stretch>
        </p:blipFill>
        <p:spPr>
          <a:xfrm>
            <a:off x="0" y="2667000"/>
            <a:ext cx="13004800" cy="1998136"/>
          </a:xfrm>
          <a:prstGeom prst="rect">
            <a:avLst/>
          </a:prstGeom>
          <a:ln w="12700">
            <a:miter lim="400000"/>
          </a:ln>
        </p:spPr>
      </p:pic>
      <p:sp>
        <p:nvSpPr>
          <p:cNvPr id="340" name="Image"/>
          <p:cNvSpPr/>
          <p:nvPr>
            <p:ph type="pic" sz="quarter" idx="13"/>
          </p:nvPr>
        </p:nvSpPr>
        <p:spPr>
          <a:xfrm>
            <a:off x="1009650" y="3168650"/>
            <a:ext cx="4368800" cy="5537200"/>
          </a:xfrm>
          <a:prstGeom prst="rect">
            <a:avLst/>
          </a:prstGeom>
          <a:effectLst/>
        </p:spPr>
        <p:txBody>
          <a:bodyPr lIns="91439" tIns="45719" rIns="91439" bIns="45719" anchor="t">
            <a:noAutofit/>
          </a:bodyPr>
          <a:lstStyle/>
          <a:p>
            <a:pPr/>
          </a:p>
        </p:txBody>
      </p:sp>
      <p:sp>
        <p:nvSpPr>
          <p:cNvPr id="341" name="Body Level One…"/>
          <p:cNvSpPr txBox="1"/>
          <p:nvPr>
            <p:ph type="body" sz="quarter" idx="1"/>
          </p:nvPr>
        </p:nvSpPr>
        <p:spPr>
          <a:xfrm rot="300000">
            <a:off x="4241800" y="8064500"/>
            <a:ext cx="1511303" cy="495300"/>
          </a:xfrm>
          <a:prstGeom prst="rect">
            <a:avLst/>
          </a:prstGeom>
          <a:effectLst>
            <a:outerShdw sx="100000" sy="100000" kx="0" ky="0" algn="b" rotWithShape="0" blurRad="12700" dist="25400" dir="13500000">
              <a:srgbClr val="E63119">
                <a:alpha val="35000"/>
              </a:srgbClr>
            </a:outerShdw>
          </a:effectLst>
        </p:spPr>
        <p:txBody>
          <a:bodyPr/>
          <a:lstStyle>
            <a:lvl1pPr marL="0" indent="0" algn="ctr">
              <a:spcBef>
                <a:spcPts val="0"/>
              </a:spcBef>
              <a:buSzTx/>
              <a:buNone/>
              <a:defRPr b="1" spc="-100" sz="3200">
                <a:solidFill>
                  <a:srgbClr val="1C0101">
                    <a:alpha val="85000"/>
                  </a:srgbClr>
                </a:solidFill>
                <a:latin typeface="American Typewriter"/>
                <a:ea typeface="American Typewriter"/>
                <a:cs typeface="American Typewriter"/>
                <a:sym typeface="American Typewriter"/>
              </a:defRPr>
            </a:lvl1pPr>
            <a:lvl2pPr marL="1155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2pPr>
            <a:lvl3pPr marL="1600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3pPr>
            <a:lvl4pPr marL="20447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4pPr>
            <a:lvl5pPr marL="2489200" indent="-711200" algn="ctr">
              <a:spcBef>
                <a:spcPts val="0"/>
              </a:spcBef>
              <a:buBlip>
                <a:blip r:embed="rId3"/>
              </a:buBlip>
              <a:defRPr b="1" spc="-100" sz="3200">
                <a:solidFill>
                  <a:srgbClr val="1C0101">
                    <a:alpha val="85000"/>
                  </a:srgbClr>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342" name="Rectangle"/>
          <p:cNvSpPr/>
          <p:nvPr>
            <p:ph type="body" sz="half" idx="14"/>
          </p:nvPr>
        </p:nvSpPr>
        <p:spPr>
          <a:xfrm>
            <a:off x="6019800" y="3048000"/>
            <a:ext cx="5969000" cy="5689600"/>
          </a:xfrm>
          <a:prstGeom prst="rect">
            <a:avLst/>
          </a:prstGeom>
        </p:spPr>
        <p:txBody>
          <a:bodyPr/>
          <a:lstStyle/>
          <a:p>
            <a:pPr marL="698500" indent="-698500">
              <a:buBlip>
                <a:blip r:embed="rId3"/>
              </a:buBlip>
              <a:defRPr spc="-100" sz="3200"/>
            </a:pPr>
          </a:p>
        </p:txBody>
      </p:sp>
      <p:sp>
        <p:nvSpPr>
          <p:cNvPr id="343" name="Title Text"/>
          <p:cNvSpPr txBox="1"/>
          <p:nvPr>
            <p:ph type="title"/>
          </p:nvPr>
        </p:nvSpPr>
        <p:spPr>
          <a:xfrm>
            <a:off x="1016000" y="508000"/>
            <a:ext cx="10972800" cy="1778000"/>
          </a:xfrm>
          <a:prstGeom prst="rect">
            <a:avLst/>
          </a:prstGeom>
        </p:spPr>
        <p:txBody>
          <a:bodyPr>
            <a:normAutofit fontScale="100000" lnSpcReduction="0"/>
          </a:bodyPr>
          <a:lstStyle/>
          <a:p>
            <a:pPr/>
            <a:r>
              <a:t>Title Text</a:t>
            </a:r>
          </a:p>
        </p:txBody>
      </p:sp>
      <p:sp>
        <p:nvSpPr>
          <p:cNvPr id="344" name="Body Level One…"/>
          <p:cNvSpPr txBox="1"/>
          <p:nvPr>
            <p:ph type="body" sz="quarter" idx="15"/>
          </p:nvPr>
        </p:nvSpPr>
        <p:spPr>
          <a:xfrm rot="300000">
            <a:off x="3886200" y="7200900"/>
            <a:ext cx="2235200" cy="2235200"/>
          </a:xfrm>
          <a:prstGeom prst="rect">
            <a:avLst/>
          </a:pr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a:buBlip>
                <a:blip r:embed="rId3"/>
              </a:buBlip>
              <a:defRPr spc="-100"/>
            </a:pPr>
          </a:p>
        </p:txBody>
      </p:sp>
      <p:sp>
        <p:nvSpPr>
          <p:cNvPr id="3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 Left">
    <p:spTree>
      <p:nvGrpSpPr>
        <p:cNvPr id="1" name=""/>
        <p:cNvGrpSpPr/>
        <p:nvPr/>
      </p:nvGrpSpPr>
      <p:grpSpPr>
        <a:xfrm>
          <a:off x="0" y="0"/>
          <a:ext cx="0" cy="0"/>
          <a:chOff x="0" y="0"/>
          <a:chExt cx="0" cy="0"/>
        </a:xfrm>
      </p:grpSpPr>
      <p:pic>
        <p:nvPicPr>
          <p:cNvPr id="352" name="image2.png" descr="image2.png"/>
          <p:cNvPicPr>
            <a:picLocks noChangeAspect="1"/>
          </p:cNvPicPr>
          <p:nvPr/>
        </p:nvPicPr>
        <p:blipFill>
          <a:blip r:embed="rId2">
            <a:extLst/>
          </a:blip>
          <a:stretch>
            <a:fillRect/>
          </a:stretch>
        </p:blipFill>
        <p:spPr>
          <a:xfrm>
            <a:off x="0" y="2667000"/>
            <a:ext cx="13004800" cy="1998136"/>
          </a:xfrm>
          <a:prstGeom prst="rect">
            <a:avLst/>
          </a:prstGeom>
          <a:ln w="12700">
            <a:miter lim="400000"/>
          </a:ln>
        </p:spPr>
      </p:pic>
      <p:sp>
        <p:nvSpPr>
          <p:cNvPr id="353" name="Title Text"/>
          <p:cNvSpPr txBox="1"/>
          <p:nvPr>
            <p:ph type="title"/>
          </p:nvPr>
        </p:nvSpPr>
        <p:spPr>
          <a:xfrm>
            <a:off x="1016000" y="508000"/>
            <a:ext cx="10972800" cy="1778000"/>
          </a:xfrm>
          <a:prstGeom prst="rect">
            <a:avLst/>
          </a:prstGeom>
        </p:spPr>
        <p:txBody>
          <a:bodyPr>
            <a:normAutofit fontScale="100000" lnSpcReduction="0"/>
          </a:bodyPr>
          <a:lstStyle/>
          <a:p>
            <a:pPr/>
            <a:r>
              <a:t>Title Text</a:t>
            </a:r>
          </a:p>
        </p:txBody>
      </p:sp>
      <p:sp>
        <p:nvSpPr>
          <p:cNvPr id="354" name="Body Level One…"/>
          <p:cNvSpPr txBox="1"/>
          <p:nvPr>
            <p:ph type="body" sz="half" idx="1"/>
          </p:nvPr>
        </p:nvSpPr>
        <p:spPr>
          <a:xfrm>
            <a:off x="1016000" y="3048000"/>
            <a:ext cx="5969000" cy="5689600"/>
          </a:xfrm>
          <a:prstGeom prst="rect">
            <a:avLst/>
          </a:prstGeom>
        </p:spPr>
        <p:txBody>
          <a:bodyPr/>
          <a:lstStyle>
            <a:lvl1pPr marL="698500" indent="-698500">
              <a:buBlip>
                <a:blip r:embed="rId3"/>
              </a:buBlip>
              <a:defRPr spc="-32" sz="3200"/>
            </a:lvl1pPr>
            <a:lvl2pPr marL="1143000" indent="-698500">
              <a:buBlip>
                <a:blip r:embed="rId3"/>
              </a:buBlip>
              <a:defRPr spc="-32" sz="3200"/>
            </a:lvl2pPr>
            <a:lvl3pPr marL="1587500" indent="-698500">
              <a:buBlip>
                <a:blip r:embed="rId3"/>
              </a:buBlip>
              <a:defRPr spc="-32" sz="3200"/>
            </a:lvl3pPr>
            <a:lvl4pPr marL="2032000" indent="-698500">
              <a:buBlip>
                <a:blip r:embed="rId3"/>
              </a:buBlip>
              <a:defRPr spc="-32" sz="3200"/>
            </a:lvl4pPr>
            <a:lvl5pPr marL="2476500" indent="-698500">
              <a:buBlip>
                <a:blip r:embed="rId3"/>
              </a:buBlip>
              <a:defRPr spc="-32" sz="3200"/>
            </a:lvl5pPr>
          </a:lstStyle>
          <a:p>
            <a:pPr/>
            <a:r>
              <a:t>Body Level One</a:t>
            </a:r>
          </a:p>
          <a:p>
            <a:pPr lvl="1"/>
            <a:r>
              <a:t>Body Level Two</a:t>
            </a:r>
          </a:p>
          <a:p>
            <a:pPr lvl="2"/>
            <a:r>
              <a:t>Body Level Three</a:t>
            </a:r>
          </a:p>
          <a:p>
            <a:pPr lvl="3"/>
            <a:r>
              <a:t>Body Level Four</a:t>
            </a:r>
          </a:p>
          <a:p>
            <a:pPr lvl="4"/>
            <a:r>
              <a:t>Body Level Five</a:t>
            </a:r>
          </a:p>
        </p:txBody>
      </p:sp>
      <p:sp>
        <p:nvSpPr>
          <p:cNvPr id="3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 Right">
    <p:spTree>
      <p:nvGrpSpPr>
        <p:cNvPr id="1" name=""/>
        <p:cNvGrpSpPr/>
        <p:nvPr/>
      </p:nvGrpSpPr>
      <p:grpSpPr>
        <a:xfrm>
          <a:off x="0" y="0"/>
          <a:ext cx="0" cy="0"/>
          <a:chOff x="0" y="0"/>
          <a:chExt cx="0" cy="0"/>
        </a:xfrm>
      </p:grpSpPr>
      <p:pic>
        <p:nvPicPr>
          <p:cNvPr id="362" name="image2.png" descr="image2.png"/>
          <p:cNvPicPr>
            <a:picLocks noChangeAspect="1"/>
          </p:cNvPicPr>
          <p:nvPr/>
        </p:nvPicPr>
        <p:blipFill>
          <a:blip r:embed="rId2">
            <a:extLst/>
          </a:blip>
          <a:stretch>
            <a:fillRect/>
          </a:stretch>
        </p:blipFill>
        <p:spPr>
          <a:xfrm>
            <a:off x="0" y="2667000"/>
            <a:ext cx="13004800" cy="1998136"/>
          </a:xfrm>
          <a:prstGeom prst="rect">
            <a:avLst/>
          </a:prstGeom>
          <a:ln w="12700">
            <a:miter lim="400000"/>
          </a:ln>
        </p:spPr>
      </p:pic>
      <p:sp>
        <p:nvSpPr>
          <p:cNvPr id="363" name="Title Text"/>
          <p:cNvSpPr txBox="1"/>
          <p:nvPr>
            <p:ph type="title"/>
          </p:nvPr>
        </p:nvSpPr>
        <p:spPr>
          <a:xfrm>
            <a:off x="1016000" y="508000"/>
            <a:ext cx="10972800" cy="1778000"/>
          </a:xfrm>
          <a:prstGeom prst="rect">
            <a:avLst/>
          </a:prstGeom>
        </p:spPr>
        <p:txBody>
          <a:bodyPr>
            <a:normAutofit fontScale="100000" lnSpcReduction="0"/>
          </a:bodyPr>
          <a:lstStyle/>
          <a:p>
            <a:pPr/>
            <a:r>
              <a:t>Title Text</a:t>
            </a:r>
          </a:p>
        </p:txBody>
      </p:sp>
      <p:sp>
        <p:nvSpPr>
          <p:cNvPr id="364" name="Body Level One…"/>
          <p:cNvSpPr txBox="1"/>
          <p:nvPr>
            <p:ph type="body" sz="half" idx="1"/>
          </p:nvPr>
        </p:nvSpPr>
        <p:spPr>
          <a:xfrm>
            <a:off x="6019800" y="3048000"/>
            <a:ext cx="5969000" cy="5689600"/>
          </a:xfrm>
          <a:prstGeom prst="rect">
            <a:avLst/>
          </a:prstGeom>
        </p:spPr>
        <p:txBody>
          <a:bodyPr/>
          <a:lstStyle>
            <a:lvl1pPr marL="698500" indent="-698500">
              <a:buBlip>
                <a:blip r:embed="rId3"/>
              </a:buBlip>
              <a:defRPr spc="-32" sz="3200"/>
            </a:lvl1pPr>
            <a:lvl2pPr marL="1143000" indent="-698500">
              <a:buBlip>
                <a:blip r:embed="rId3"/>
              </a:buBlip>
              <a:defRPr spc="-32" sz="3200"/>
            </a:lvl2pPr>
            <a:lvl3pPr marL="1587500" indent="-698500">
              <a:buBlip>
                <a:blip r:embed="rId3"/>
              </a:buBlip>
              <a:defRPr spc="-32" sz="3200"/>
            </a:lvl3pPr>
            <a:lvl4pPr marL="2032000" indent="-698500">
              <a:buBlip>
                <a:blip r:embed="rId3"/>
              </a:buBlip>
              <a:defRPr spc="-32" sz="3200"/>
            </a:lvl4pPr>
            <a:lvl5pPr marL="2476500" indent="-698500">
              <a:buBlip>
                <a:blip r:embed="rId3"/>
              </a:buBlip>
              <a:defRPr spc="-32" sz="3200"/>
            </a:lvl5pPr>
          </a:lstStyle>
          <a:p>
            <a:pPr/>
            <a:r>
              <a:t>Body Level One</a:t>
            </a:r>
          </a:p>
          <a:p>
            <a:pPr lvl="1"/>
            <a:r>
              <a:t>Body Level Two</a:t>
            </a:r>
          </a:p>
          <a:p>
            <a:pPr lvl="2"/>
            <a:r>
              <a:t>Body Level Three</a:t>
            </a:r>
          </a:p>
          <a:p>
            <a:pPr lvl="3"/>
            <a:r>
              <a:t>Body Level Four</a:t>
            </a:r>
          </a:p>
          <a:p>
            <a:pPr lvl="4"/>
            <a:r>
              <a:t>Body Level Five</a:t>
            </a:r>
          </a:p>
        </p:txBody>
      </p:sp>
      <p:sp>
        <p:nvSpPr>
          <p:cNvPr id="3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image2.png" descr="image2.png"/>
          <p:cNvPicPr>
            <a:picLocks noChangeAspect="1"/>
          </p:cNvPicPr>
          <p:nvPr/>
        </p:nvPicPr>
        <p:blipFill>
          <a:blip r:embed="rId3">
            <a:extLst/>
          </a:blip>
          <a:srcRect l="0" t="0" r="0" b="74576"/>
          <a:stretch>
            <a:fillRect/>
          </a:stretch>
        </p:blipFill>
        <p:spPr>
          <a:xfrm>
            <a:off x="0" y="9245600"/>
            <a:ext cx="13004800" cy="508000"/>
          </a:xfrm>
          <a:prstGeom prst="rect">
            <a:avLst/>
          </a:prstGeom>
          <a:ln w="12700">
            <a:miter lim="400000"/>
          </a:ln>
        </p:spPr>
      </p:pic>
      <p:sp>
        <p:nvSpPr>
          <p:cNvPr id="3" name="Body Level One…"/>
          <p:cNvSpPr txBox="1"/>
          <p:nvPr>
            <p:ph type="body" idx="1"/>
          </p:nvPr>
        </p:nvSpPr>
        <p:spPr>
          <a:xfrm>
            <a:off x="1016000" y="1016000"/>
            <a:ext cx="10972800" cy="7721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a:r>
              <a:t>Body Level One</a:t>
            </a:r>
          </a:p>
          <a:p>
            <a:pPr lvl="1"/>
            <a:r>
              <a:t>Body Level Two</a:t>
            </a:r>
          </a:p>
          <a:p>
            <a:pPr lvl="2"/>
            <a:r>
              <a:t>Body Level Three</a:t>
            </a:r>
          </a:p>
          <a:p>
            <a:pPr lvl="3"/>
            <a:r>
              <a:t>Body Level Four</a:t>
            </a:r>
          </a:p>
          <a:p>
            <a:pPr lvl="4"/>
            <a:r>
              <a:t>Body Level Five</a:t>
            </a:r>
          </a:p>
        </p:txBody>
      </p:sp>
      <p:sp>
        <p:nvSpPr>
          <p:cNvPr id="4" name="Title Text"/>
          <p:cNvSpPr txBox="1"/>
          <p:nvPr>
            <p:ph type="title"/>
          </p:nvPr>
        </p:nvSpPr>
        <p:spPr>
          <a:xfrm>
            <a:off x="1948462" y="1950720"/>
            <a:ext cx="10403841" cy="661529"/>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a:r>
              <a:t>Title Text</a:t>
            </a:r>
          </a:p>
        </p:txBody>
      </p:sp>
      <p:sp>
        <p:nvSpPr>
          <p:cNvPr id="5" name="Slide Number"/>
          <p:cNvSpPr txBox="1"/>
          <p:nvPr>
            <p:ph type="sldNum" sz="quarter" idx="2"/>
          </p:nvPr>
        </p:nvSpPr>
        <p:spPr>
          <a:xfrm>
            <a:off x="6352211" y="9010650"/>
            <a:ext cx="313078" cy="330200"/>
          </a:xfrm>
          <a:prstGeom prst="rect">
            <a:avLst/>
          </a:prstGeom>
          <a:ln w="12700">
            <a:miter lim="400000"/>
          </a:ln>
          <a:effectLst>
            <a:outerShdw sx="100000" sy="100000" kx="0" ky="0" algn="b" rotWithShape="0" blurRad="38100" dist="38100" dir="13500000">
              <a:srgbClr val="000000">
                <a:alpha val="15000"/>
              </a:srgbClr>
            </a:outerShdw>
          </a:effectLst>
        </p:spPr>
        <p:txBody>
          <a:bodyPr wrap="none" lIns="0" tIns="0" rIns="0" bIns="0">
            <a:spAutoFit/>
          </a:bodyPr>
          <a:lstStyle>
            <a:lvl1pPr>
              <a:lnSpc>
                <a:spcPct val="70000"/>
              </a:lnSpc>
              <a:defRPr spc="-18" sz="1800">
                <a:solidFill>
                  <a:srgbClr val="AC1600"/>
                </a:solidFil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xmlns:p14="http://schemas.microsoft.com/office/powerpoint/2010/main" spd="med" advClick="1"/>
  <p:txStyles>
    <p:titleStyle>
      <a:lvl1pPr marL="0" marR="0" indent="0" algn="ctr" defTabSz="584200" rtl="0" latinLnBrk="0">
        <a:lnSpc>
          <a:spcPct val="70000"/>
        </a:lnSpc>
        <a:spcBef>
          <a:spcPts val="0"/>
        </a:spcBef>
        <a:spcAft>
          <a:spcPts val="0"/>
        </a:spcAft>
        <a:buClrTx/>
        <a:buSzTx/>
        <a:buFontTx/>
        <a:buNone/>
        <a:tabLst/>
        <a:defRPr b="0" baseline="0" cap="none" i="0" spc="-84" strike="noStrike" sz="8400" u="none">
          <a:solidFill>
            <a:srgbClr val="FCEFC5"/>
          </a:solidFill>
          <a:uFillTx/>
          <a:latin typeface="Arial Black"/>
          <a:ea typeface="Arial Black"/>
          <a:cs typeface="Arial Black"/>
          <a:sym typeface="Arial Black"/>
        </a:defRPr>
      </a:lvl1pPr>
      <a:lvl2pPr marL="0" marR="0" indent="0" algn="ctr" defTabSz="584200" rtl="0" latinLnBrk="0">
        <a:lnSpc>
          <a:spcPct val="70000"/>
        </a:lnSpc>
        <a:spcBef>
          <a:spcPts val="0"/>
        </a:spcBef>
        <a:spcAft>
          <a:spcPts val="0"/>
        </a:spcAft>
        <a:buClrTx/>
        <a:buSzTx/>
        <a:buFontTx/>
        <a:buNone/>
        <a:tabLst/>
        <a:defRPr b="0" baseline="0" cap="none" i="0" spc="-84" strike="noStrike" sz="8400" u="none">
          <a:solidFill>
            <a:srgbClr val="FCEFC5"/>
          </a:solidFill>
          <a:uFillTx/>
          <a:latin typeface="Arial Black"/>
          <a:ea typeface="Arial Black"/>
          <a:cs typeface="Arial Black"/>
          <a:sym typeface="Arial Black"/>
        </a:defRPr>
      </a:lvl2pPr>
      <a:lvl3pPr marL="0" marR="0" indent="0" algn="ctr" defTabSz="584200" rtl="0" latinLnBrk="0">
        <a:lnSpc>
          <a:spcPct val="70000"/>
        </a:lnSpc>
        <a:spcBef>
          <a:spcPts val="0"/>
        </a:spcBef>
        <a:spcAft>
          <a:spcPts val="0"/>
        </a:spcAft>
        <a:buClrTx/>
        <a:buSzTx/>
        <a:buFontTx/>
        <a:buNone/>
        <a:tabLst/>
        <a:defRPr b="0" baseline="0" cap="none" i="0" spc="-84" strike="noStrike" sz="8400" u="none">
          <a:solidFill>
            <a:srgbClr val="FCEFC5"/>
          </a:solidFill>
          <a:uFillTx/>
          <a:latin typeface="Arial Black"/>
          <a:ea typeface="Arial Black"/>
          <a:cs typeface="Arial Black"/>
          <a:sym typeface="Arial Black"/>
        </a:defRPr>
      </a:lvl3pPr>
      <a:lvl4pPr marL="0" marR="0" indent="0" algn="ctr" defTabSz="584200" rtl="0" latinLnBrk="0">
        <a:lnSpc>
          <a:spcPct val="70000"/>
        </a:lnSpc>
        <a:spcBef>
          <a:spcPts val="0"/>
        </a:spcBef>
        <a:spcAft>
          <a:spcPts val="0"/>
        </a:spcAft>
        <a:buClrTx/>
        <a:buSzTx/>
        <a:buFontTx/>
        <a:buNone/>
        <a:tabLst/>
        <a:defRPr b="0" baseline="0" cap="none" i="0" spc="-84" strike="noStrike" sz="8400" u="none">
          <a:solidFill>
            <a:srgbClr val="FCEFC5"/>
          </a:solidFill>
          <a:uFillTx/>
          <a:latin typeface="Arial Black"/>
          <a:ea typeface="Arial Black"/>
          <a:cs typeface="Arial Black"/>
          <a:sym typeface="Arial Black"/>
        </a:defRPr>
      </a:lvl4pPr>
      <a:lvl5pPr marL="0" marR="0" indent="0" algn="ctr" defTabSz="584200" rtl="0" latinLnBrk="0">
        <a:lnSpc>
          <a:spcPct val="70000"/>
        </a:lnSpc>
        <a:spcBef>
          <a:spcPts val="0"/>
        </a:spcBef>
        <a:spcAft>
          <a:spcPts val="0"/>
        </a:spcAft>
        <a:buClrTx/>
        <a:buSzTx/>
        <a:buFontTx/>
        <a:buNone/>
        <a:tabLst/>
        <a:defRPr b="0" baseline="0" cap="none" i="0" spc="-84" strike="noStrike" sz="8400" u="none">
          <a:solidFill>
            <a:srgbClr val="FCEFC5"/>
          </a:solidFill>
          <a:uFillTx/>
          <a:latin typeface="Arial Black"/>
          <a:ea typeface="Arial Black"/>
          <a:cs typeface="Arial Black"/>
          <a:sym typeface="Arial Black"/>
        </a:defRPr>
      </a:lvl5pPr>
      <a:lvl6pPr marL="0" marR="0" indent="0" algn="ctr" defTabSz="584200" rtl="0" latinLnBrk="0">
        <a:lnSpc>
          <a:spcPct val="70000"/>
        </a:lnSpc>
        <a:spcBef>
          <a:spcPts val="0"/>
        </a:spcBef>
        <a:spcAft>
          <a:spcPts val="0"/>
        </a:spcAft>
        <a:buClrTx/>
        <a:buSzTx/>
        <a:buFontTx/>
        <a:buNone/>
        <a:tabLst/>
        <a:defRPr b="0" baseline="0" cap="none" i="0" spc="-84" strike="noStrike" sz="8400" u="none">
          <a:solidFill>
            <a:srgbClr val="FCEFC5"/>
          </a:solidFill>
          <a:uFillTx/>
          <a:latin typeface="Arial Black"/>
          <a:ea typeface="Arial Black"/>
          <a:cs typeface="Arial Black"/>
          <a:sym typeface="Arial Black"/>
        </a:defRPr>
      </a:lvl6pPr>
      <a:lvl7pPr marL="0" marR="0" indent="0" algn="ctr" defTabSz="584200" rtl="0" latinLnBrk="0">
        <a:lnSpc>
          <a:spcPct val="70000"/>
        </a:lnSpc>
        <a:spcBef>
          <a:spcPts val="0"/>
        </a:spcBef>
        <a:spcAft>
          <a:spcPts val="0"/>
        </a:spcAft>
        <a:buClrTx/>
        <a:buSzTx/>
        <a:buFontTx/>
        <a:buNone/>
        <a:tabLst/>
        <a:defRPr b="0" baseline="0" cap="none" i="0" spc="-84" strike="noStrike" sz="8400" u="none">
          <a:solidFill>
            <a:srgbClr val="FCEFC5"/>
          </a:solidFill>
          <a:uFillTx/>
          <a:latin typeface="Arial Black"/>
          <a:ea typeface="Arial Black"/>
          <a:cs typeface="Arial Black"/>
          <a:sym typeface="Arial Black"/>
        </a:defRPr>
      </a:lvl7pPr>
      <a:lvl8pPr marL="0" marR="0" indent="0" algn="ctr" defTabSz="584200" rtl="0" latinLnBrk="0">
        <a:lnSpc>
          <a:spcPct val="70000"/>
        </a:lnSpc>
        <a:spcBef>
          <a:spcPts val="0"/>
        </a:spcBef>
        <a:spcAft>
          <a:spcPts val="0"/>
        </a:spcAft>
        <a:buClrTx/>
        <a:buSzTx/>
        <a:buFontTx/>
        <a:buNone/>
        <a:tabLst/>
        <a:defRPr b="0" baseline="0" cap="none" i="0" spc="-84" strike="noStrike" sz="8400" u="none">
          <a:solidFill>
            <a:srgbClr val="FCEFC5"/>
          </a:solidFill>
          <a:uFillTx/>
          <a:latin typeface="Arial Black"/>
          <a:ea typeface="Arial Black"/>
          <a:cs typeface="Arial Black"/>
          <a:sym typeface="Arial Black"/>
        </a:defRPr>
      </a:lvl8pPr>
      <a:lvl9pPr marL="0" marR="0" indent="0" algn="ctr" defTabSz="584200" rtl="0" latinLnBrk="0">
        <a:lnSpc>
          <a:spcPct val="70000"/>
        </a:lnSpc>
        <a:spcBef>
          <a:spcPts val="0"/>
        </a:spcBef>
        <a:spcAft>
          <a:spcPts val="0"/>
        </a:spcAft>
        <a:buClrTx/>
        <a:buSzTx/>
        <a:buFontTx/>
        <a:buNone/>
        <a:tabLst/>
        <a:defRPr b="0" baseline="0" cap="none" i="0" spc="-84" strike="noStrike" sz="8400" u="none">
          <a:solidFill>
            <a:srgbClr val="FCEFC5"/>
          </a:solidFill>
          <a:uFillTx/>
          <a:latin typeface="Arial Black"/>
          <a:ea typeface="Arial Black"/>
          <a:cs typeface="Arial Black"/>
          <a:sym typeface="Arial Black"/>
        </a:defRPr>
      </a:lvl9pPr>
    </p:titleStyle>
    <p:bodyStyle>
      <a:lvl1pPr marL="8890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solidFill>
            <a:srgbClr val="FCEFC5"/>
          </a:solidFill>
          <a:uFillTx/>
          <a:latin typeface="American Typewriter Light"/>
          <a:ea typeface="American Typewriter Light"/>
          <a:cs typeface="American Typewriter Light"/>
          <a:sym typeface="American Typewriter Light"/>
        </a:defRPr>
      </a:lvl1pPr>
      <a:lvl2pPr marL="13335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solidFill>
            <a:srgbClr val="FCEFC5"/>
          </a:solidFill>
          <a:uFillTx/>
          <a:latin typeface="American Typewriter Light"/>
          <a:ea typeface="American Typewriter Light"/>
          <a:cs typeface="American Typewriter Light"/>
          <a:sym typeface="American Typewriter Light"/>
        </a:defRPr>
      </a:lvl2pPr>
      <a:lvl3pPr marL="17780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solidFill>
            <a:srgbClr val="FCEFC5"/>
          </a:solidFill>
          <a:uFillTx/>
          <a:latin typeface="American Typewriter Light"/>
          <a:ea typeface="American Typewriter Light"/>
          <a:cs typeface="American Typewriter Light"/>
          <a:sym typeface="American Typewriter Light"/>
        </a:defRPr>
      </a:lvl3pPr>
      <a:lvl4pPr marL="22225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solidFill>
            <a:srgbClr val="FCEFC5"/>
          </a:solidFill>
          <a:uFillTx/>
          <a:latin typeface="American Typewriter Light"/>
          <a:ea typeface="American Typewriter Light"/>
          <a:cs typeface="American Typewriter Light"/>
          <a:sym typeface="American Typewriter Light"/>
        </a:defRPr>
      </a:lvl4pPr>
      <a:lvl5pPr marL="26670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solidFill>
            <a:srgbClr val="FCEFC5"/>
          </a:solidFill>
          <a:uFillTx/>
          <a:latin typeface="American Typewriter Light"/>
          <a:ea typeface="American Typewriter Light"/>
          <a:cs typeface="American Typewriter Light"/>
          <a:sym typeface="American Typewriter Light"/>
        </a:defRPr>
      </a:lvl5pPr>
      <a:lvl6pPr marL="31115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solidFill>
            <a:srgbClr val="FCEFC5"/>
          </a:solidFill>
          <a:uFillTx/>
          <a:latin typeface="American Typewriter Light"/>
          <a:ea typeface="American Typewriter Light"/>
          <a:cs typeface="American Typewriter Light"/>
          <a:sym typeface="American Typewriter Light"/>
        </a:defRPr>
      </a:lvl6pPr>
      <a:lvl7pPr marL="35560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solidFill>
            <a:srgbClr val="FCEFC5"/>
          </a:solidFill>
          <a:uFillTx/>
          <a:latin typeface="American Typewriter Light"/>
          <a:ea typeface="American Typewriter Light"/>
          <a:cs typeface="American Typewriter Light"/>
          <a:sym typeface="American Typewriter Light"/>
        </a:defRPr>
      </a:lvl7pPr>
      <a:lvl8pPr marL="40005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solidFill>
            <a:srgbClr val="FCEFC5"/>
          </a:solidFill>
          <a:uFillTx/>
          <a:latin typeface="American Typewriter Light"/>
          <a:ea typeface="American Typewriter Light"/>
          <a:cs typeface="American Typewriter Light"/>
          <a:sym typeface="American Typewriter Light"/>
        </a:defRPr>
      </a:lvl8pPr>
      <a:lvl9pPr marL="44450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solidFill>
            <a:srgbClr val="FCEFC5"/>
          </a:solidFill>
          <a:uFillTx/>
          <a:latin typeface="American Typewriter Light"/>
          <a:ea typeface="American Typewriter Light"/>
          <a:cs typeface="American Typewriter Light"/>
          <a:sym typeface="American Typewriter Light"/>
        </a:defRPr>
      </a:lvl9pPr>
    </p:bodyStyle>
    <p:otherStyle>
      <a:lvl1pPr marL="0" marR="0" indent="0" algn="ctr" defTabSz="584200" rtl="0" latinLnBrk="0">
        <a:lnSpc>
          <a:spcPct val="70000"/>
        </a:lnSpc>
        <a:spcBef>
          <a:spcPts val="0"/>
        </a:spcBef>
        <a:spcAft>
          <a:spcPts val="0"/>
        </a:spcAft>
        <a:buClrTx/>
        <a:buSzTx/>
        <a:buFontTx/>
        <a:buNone/>
        <a:tabLst/>
        <a:defRPr b="0" baseline="0" cap="none" i="0" spc="-18" strike="noStrike" sz="1800" u="none">
          <a:solidFill>
            <a:schemeClr val="tx1"/>
          </a:solidFill>
          <a:uFillTx/>
          <a:latin typeface="+mn-lt"/>
          <a:ea typeface="+mn-ea"/>
          <a:cs typeface="+mn-cs"/>
          <a:sym typeface="Arial Black"/>
        </a:defRPr>
      </a:lvl1pPr>
      <a:lvl2pPr marL="0" marR="0" indent="0" algn="ctr" defTabSz="584200" rtl="0" latinLnBrk="0">
        <a:lnSpc>
          <a:spcPct val="70000"/>
        </a:lnSpc>
        <a:spcBef>
          <a:spcPts val="0"/>
        </a:spcBef>
        <a:spcAft>
          <a:spcPts val="0"/>
        </a:spcAft>
        <a:buClrTx/>
        <a:buSzTx/>
        <a:buFontTx/>
        <a:buNone/>
        <a:tabLst/>
        <a:defRPr b="0" baseline="0" cap="none" i="0" spc="-18" strike="noStrike" sz="1800" u="none">
          <a:solidFill>
            <a:schemeClr val="tx1"/>
          </a:solidFill>
          <a:uFillTx/>
          <a:latin typeface="+mn-lt"/>
          <a:ea typeface="+mn-ea"/>
          <a:cs typeface="+mn-cs"/>
          <a:sym typeface="Arial Black"/>
        </a:defRPr>
      </a:lvl2pPr>
      <a:lvl3pPr marL="0" marR="0" indent="0" algn="ctr" defTabSz="584200" rtl="0" latinLnBrk="0">
        <a:lnSpc>
          <a:spcPct val="70000"/>
        </a:lnSpc>
        <a:spcBef>
          <a:spcPts val="0"/>
        </a:spcBef>
        <a:spcAft>
          <a:spcPts val="0"/>
        </a:spcAft>
        <a:buClrTx/>
        <a:buSzTx/>
        <a:buFontTx/>
        <a:buNone/>
        <a:tabLst/>
        <a:defRPr b="0" baseline="0" cap="none" i="0" spc="-18" strike="noStrike" sz="1800" u="none">
          <a:solidFill>
            <a:schemeClr val="tx1"/>
          </a:solidFill>
          <a:uFillTx/>
          <a:latin typeface="+mn-lt"/>
          <a:ea typeface="+mn-ea"/>
          <a:cs typeface="+mn-cs"/>
          <a:sym typeface="Arial Black"/>
        </a:defRPr>
      </a:lvl3pPr>
      <a:lvl4pPr marL="0" marR="0" indent="0" algn="ctr" defTabSz="584200" rtl="0" latinLnBrk="0">
        <a:lnSpc>
          <a:spcPct val="70000"/>
        </a:lnSpc>
        <a:spcBef>
          <a:spcPts val="0"/>
        </a:spcBef>
        <a:spcAft>
          <a:spcPts val="0"/>
        </a:spcAft>
        <a:buClrTx/>
        <a:buSzTx/>
        <a:buFontTx/>
        <a:buNone/>
        <a:tabLst/>
        <a:defRPr b="0" baseline="0" cap="none" i="0" spc="-18" strike="noStrike" sz="1800" u="none">
          <a:solidFill>
            <a:schemeClr val="tx1"/>
          </a:solidFill>
          <a:uFillTx/>
          <a:latin typeface="+mn-lt"/>
          <a:ea typeface="+mn-ea"/>
          <a:cs typeface="+mn-cs"/>
          <a:sym typeface="Arial Black"/>
        </a:defRPr>
      </a:lvl4pPr>
      <a:lvl5pPr marL="0" marR="0" indent="0" algn="ctr" defTabSz="584200" rtl="0" latinLnBrk="0">
        <a:lnSpc>
          <a:spcPct val="70000"/>
        </a:lnSpc>
        <a:spcBef>
          <a:spcPts val="0"/>
        </a:spcBef>
        <a:spcAft>
          <a:spcPts val="0"/>
        </a:spcAft>
        <a:buClrTx/>
        <a:buSzTx/>
        <a:buFontTx/>
        <a:buNone/>
        <a:tabLst/>
        <a:defRPr b="0" baseline="0" cap="none" i="0" spc="-18" strike="noStrike" sz="1800" u="none">
          <a:solidFill>
            <a:schemeClr val="tx1"/>
          </a:solidFill>
          <a:uFillTx/>
          <a:latin typeface="+mn-lt"/>
          <a:ea typeface="+mn-ea"/>
          <a:cs typeface="+mn-cs"/>
          <a:sym typeface="Arial Black"/>
        </a:defRPr>
      </a:lvl5pPr>
      <a:lvl6pPr marL="0" marR="0" indent="0" algn="ctr" defTabSz="584200" rtl="0" latinLnBrk="0">
        <a:lnSpc>
          <a:spcPct val="70000"/>
        </a:lnSpc>
        <a:spcBef>
          <a:spcPts val="0"/>
        </a:spcBef>
        <a:spcAft>
          <a:spcPts val="0"/>
        </a:spcAft>
        <a:buClrTx/>
        <a:buSzTx/>
        <a:buFontTx/>
        <a:buNone/>
        <a:tabLst/>
        <a:defRPr b="0" baseline="0" cap="none" i="0" spc="-18" strike="noStrike" sz="1800" u="none">
          <a:solidFill>
            <a:schemeClr val="tx1"/>
          </a:solidFill>
          <a:uFillTx/>
          <a:latin typeface="+mn-lt"/>
          <a:ea typeface="+mn-ea"/>
          <a:cs typeface="+mn-cs"/>
          <a:sym typeface="Arial Black"/>
        </a:defRPr>
      </a:lvl6pPr>
      <a:lvl7pPr marL="0" marR="0" indent="0" algn="ctr" defTabSz="584200" rtl="0" latinLnBrk="0">
        <a:lnSpc>
          <a:spcPct val="70000"/>
        </a:lnSpc>
        <a:spcBef>
          <a:spcPts val="0"/>
        </a:spcBef>
        <a:spcAft>
          <a:spcPts val="0"/>
        </a:spcAft>
        <a:buClrTx/>
        <a:buSzTx/>
        <a:buFontTx/>
        <a:buNone/>
        <a:tabLst/>
        <a:defRPr b="0" baseline="0" cap="none" i="0" spc="-18" strike="noStrike" sz="1800" u="none">
          <a:solidFill>
            <a:schemeClr val="tx1"/>
          </a:solidFill>
          <a:uFillTx/>
          <a:latin typeface="+mn-lt"/>
          <a:ea typeface="+mn-ea"/>
          <a:cs typeface="+mn-cs"/>
          <a:sym typeface="Arial Black"/>
        </a:defRPr>
      </a:lvl7pPr>
      <a:lvl8pPr marL="0" marR="0" indent="0" algn="ctr" defTabSz="584200" rtl="0" latinLnBrk="0">
        <a:lnSpc>
          <a:spcPct val="70000"/>
        </a:lnSpc>
        <a:spcBef>
          <a:spcPts val="0"/>
        </a:spcBef>
        <a:spcAft>
          <a:spcPts val="0"/>
        </a:spcAft>
        <a:buClrTx/>
        <a:buSzTx/>
        <a:buFontTx/>
        <a:buNone/>
        <a:tabLst/>
        <a:defRPr b="0" baseline="0" cap="none" i="0" spc="-18" strike="noStrike" sz="1800" u="none">
          <a:solidFill>
            <a:schemeClr val="tx1"/>
          </a:solidFill>
          <a:uFillTx/>
          <a:latin typeface="+mn-lt"/>
          <a:ea typeface="+mn-ea"/>
          <a:cs typeface="+mn-cs"/>
          <a:sym typeface="Arial Black"/>
        </a:defRPr>
      </a:lvl8pPr>
      <a:lvl9pPr marL="0" marR="0" indent="0" algn="ctr" defTabSz="584200" rtl="0" latinLnBrk="0">
        <a:lnSpc>
          <a:spcPct val="70000"/>
        </a:lnSpc>
        <a:spcBef>
          <a:spcPts val="0"/>
        </a:spcBef>
        <a:spcAft>
          <a:spcPts val="0"/>
        </a:spcAft>
        <a:buClrTx/>
        <a:buSzTx/>
        <a:buFontTx/>
        <a:buNone/>
        <a:tabLst/>
        <a:defRPr b="0" baseline="0" cap="none" i="0" spc="-18" strike="noStrike" sz="1800" u="none">
          <a:solidFill>
            <a:schemeClr val="tx1"/>
          </a:solidFill>
          <a:uFillTx/>
          <a:latin typeface="+mn-lt"/>
          <a:ea typeface="+mn-ea"/>
          <a:cs typeface="+mn-cs"/>
          <a:sym typeface="Arial Black"/>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hyperlink" Target="http://www.planetfour.org/" TargetMode="External"/><Relationship Id="rId5" Type="http://schemas.openxmlformats.org/officeDocument/2006/relationships/image" Target="../media/image2.jpe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4" name="image4.png" descr="image4.png"/>
          <p:cNvPicPr>
            <a:picLocks noChangeAspect="1"/>
          </p:cNvPicPr>
          <p:nvPr/>
        </p:nvPicPr>
        <p:blipFill>
          <a:blip r:embed="rId2">
            <a:extLst/>
          </a:blip>
          <a:stretch>
            <a:fillRect/>
          </a:stretch>
        </p:blipFill>
        <p:spPr>
          <a:xfrm>
            <a:off x="-165100" y="9029700"/>
            <a:ext cx="1557868" cy="584200"/>
          </a:xfrm>
          <a:prstGeom prst="rect">
            <a:avLst/>
          </a:prstGeom>
          <a:ln w="12700">
            <a:miter lim="400000"/>
          </a:ln>
        </p:spPr>
      </p:pic>
      <p:sp>
        <p:nvSpPr>
          <p:cNvPr id="375" name="Planet Four: Probing Seasonal Winds on Mars  by Mapping the Southern Polar CO2 Jet Deposits"/>
          <p:cNvSpPr txBox="1"/>
          <p:nvPr/>
        </p:nvSpPr>
        <p:spPr>
          <a:xfrm>
            <a:off x="-1519140" y="137159"/>
            <a:ext cx="16411380" cy="939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R="40639" indent="40637" defTabSz="914400">
              <a:lnSpc>
                <a:spcPct val="100000"/>
              </a:lnSpc>
              <a:defRPr spc="0" sz="2900">
                <a:solidFill>
                  <a:srgbClr val="FFFFFF"/>
                </a:solidFill>
                <a:uFill>
                  <a:solidFill>
                    <a:srgbClr val="FFFFFF"/>
                  </a:solidFill>
                </a:uFill>
                <a:latin typeface="American Typewriter"/>
                <a:ea typeface="American Typewriter"/>
                <a:cs typeface="American Typewriter"/>
                <a:sym typeface="American Typewriter"/>
              </a:defRPr>
            </a:pPr>
            <a:r>
              <a:t>Seasonal Winds on Mars </a:t>
            </a:r>
            <a:br/>
            <a:r>
              <a:t>Fans mapped by Citizen Scientists</a:t>
            </a:r>
          </a:p>
        </p:txBody>
      </p:sp>
      <p:sp>
        <p:nvSpPr>
          <p:cNvPr id="376" name="Submitted to Icarus…"/>
          <p:cNvSpPr txBox="1"/>
          <p:nvPr/>
        </p:nvSpPr>
        <p:spPr>
          <a:xfrm>
            <a:off x="1232653" y="9048244"/>
            <a:ext cx="10348994" cy="52716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R="457200" defTabSz="457200">
              <a:lnSpc>
                <a:spcPct val="100000"/>
              </a:lnSpc>
              <a:defRPr b="1" spc="0" sz="1500">
                <a:solidFill>
                  <a:srgbClr val="FFFFFF"/>
                </a:solidFill>
                <a:latin typeface="Arial"/>
                <a:ea typeface="Arial"/>
                <a:cs typeface="Arial"/>
                <a:sym typeface="Arial"/>
              </a:defRPr>
            </a:pPr>
            <a:r>
              <a:t>K.-Michael Aye, </a:t>
            </a:r>
            <a:r>
              <a:t>et al., “Planet Four:  Probing Seasonal Winds on Mars by mapping the southern polar CO2 Jet Deposits”, </a:t>
            </a:r>
            <a:r>
              <a:rPr i="1"/>
              <a:t>Icarus 319:558 (2019)</a:t>
            </a:r>
          </a:p>
        </p:txBody>
      </p:sp>
      <p:sp>
        <p:nvSpPr>
          <p:cNvPr id="377" name="Mean fan directions are presented for 4 regions of interest: Ithaca, Inca City, Giza, and Manhattan. In three of these, the fan deposits appear to be directly modified by near-surface winds at the time of jet eruption, while in Inca City they show the strong influence of topography.…"/>
          <p:cNvSpPr txBox="1"/>
          <p:nvPr>
            <p:ph type="body" sz="quarter" idx="4294967295"/>
          </p:nvPr>
        </p:nvSpPr>
        <p:spPr>
          <a:xfrm>
            <a:off x="245056" y="7091029"/>
            <a:ext cx="12801126" cy="1867600"/>
          </a:xfrm>
          <a:prstGeom prst="rect">
            <a:avLst/>
          </a:prstGeom>
          <a:effectLst/>
        </p:spPr>
        <p:txBody>
          <a:bodyPr lIns="50800" tIns="50800" rIns="50800" bIns="50800"/>
          <a:lstStyle/>
          <a:p>
            <a:pPr marL="182879" marR="55487" indent="0" defTabSz="1243583">
              <a:lnSpc>
                <a:spcPct val="100000"/>
              </a:lnSpc>
              <a:spcBef>
                <a:spcPts val="600"/>
              </a:spcBef>
              <a:buSzTx/>
              <a:buNone/>
              <a:defRPr spc="0" sz="1400">
                <a:solidFill>
                  <a:srgbClr val="FFFFFF"/>
                </a:solidFill>
                <a:uFill>
                  <a:solidFill>
                    <a:srgbClr val="000000"/>
                  </a:solidFill>
                </a:uFill>
                <a:latin typeface="American Typewriter"/>
                <a:ea typeface="American Typewriter"/>
                <a:cs typeface="American Typewriter"/>
                <a:sym typeface="American Typewriter"/>
              </a:defRPr>
            </a:pPr>
          </a:p>
          <a:p>
            <a:pPr marL="0" marR="55487" indent="182879" algn="ctr" defTabSz="1243583">
              <a:lnSpc>
                <a:spcPct val="100000"/>
              </a:lnSpc>
              <a:spcBef>
                <a:spcPts val="600"/>
              </a:spcBef>
              <a:buSzTx/>
              <a:buNone/>
              <a:defRPr spc="0" sz="1600">
                <a:solidFill>
                  <a:srgbClr val="FFD479"/>
                </a:solidFill>
                <a:uFill>
                  <a:solidFill>
                    <a:srgbClr val="000000"/>
                  </a:solidFill>
                </a:uFill>
                <a:latin typeface="American Typewriter"/>
                <a:ea typeface="American Typewriter"/>
                <a:cs typeface="American Typewriter"/>
                <a:sym typeface="American Typewriter"/>
              </a:defRPr>
            </a:pPr>
            <a:r>
              <a:t>The Planet Four fan catalog </a:t>
            </a:r>
            <a:r>
              <a:t>is</a:t>
            </a:r>
            <a:r>
              <a:t> a resource for studying polar winds, climate and polar processes. Using south polar fans as regional wind markers, the Planet Four catalog can provide tests for and input to global and regional atmospheric circulation models</a:t>
            </a:r>
            <a:r>
              <a:t> to study the weather on Mars</a:t>
            </a:r>
            <a:r>
              <a:t>.</a:t>
            </a:r>
          </a:p>
        </p:txBody>
      </p:sp>
      <p:sp>
        <p:nvSpPr>
          <p:cNvPr id="378" name="Top: Fan directions derived by Planet Four in Ithaca region at Ls=207.8◦…"/>
          <p:cNvSpPr txBox="1"/>
          <p:nvPr/>
        </p:nvSpPr>
        <p:spPr>
          <a:xfrm>
            <a:off x="3006655" y="5596692"/>
            <a:ext cx="2307292" cy="1620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R="108548" algn="l" defTabSz="457200">
              <a:lnSpc>
                <a:spcPct val="100000"/>
              </a:lnSpc>
              <a:tabLst>
                <a:tab pos="4000500" algn="l"/>
                <a:tab pos="4394200" algn="l"/>
              </a:tabLst>
              <a:defRPr i="1" spc="0" sz="1300">
                <a:solidFill>
                  <a:srgbClr val="FFFFFF"/>
                </a:solidFill>
                <a:latin typeface="Arial"/>
                <a:ea typeface="Arial"/>
                <a:cs typeface="Arial"/>
                <a:sym typeface="Arial"/>
              </a:defRPr>
            </a:pPr>
            <a:r>
              <a:t>Top</a:t>
            </a:r>
            <a:r>
              <a:rPr i="0"/>
              <a:t>: Fan directions derived by Planet Four in Ithaca region </a:t>
            </a:r>
            <a:r>
              <a:rPr i="0"/>
              <a:t>in mid-spring.</a:t>
            </a:r>
            <a:r>
              <a:rPr i="0"/>
              <a:t>  </a:t>
            </a:r>
          </a:p>
          <a:p>
            <a:pPr marR="108548" algn="l" defTabSz="457200">
              <a:lnSpc>
                <a:spcPct val="100000"/>
              </a:lnSpc>
              <a:tabLst>
                <a:tab pos="4000500" algn="l"/>
                <a:tab pos="4394200" algn="l"/>
              </a:tabLst>
              <a:defRPr i="1" spc="0" sz="1300">
                <a:solidFill>
                  <a:srgbClr val="FFFFFF"/>
                </a:solidFill>
                <a:latin typeface="Arial"/>
                <a:ea typeface="Arial"/>
                <a:cs typeface="Arial"/>
                <a:sym typeface="Arial"/>
              </a:defRPr>
            </a:pPr>
            <a:r>
              <a:t>Bottom</a:t>
            </a:r>
            <a:r>
              <a:rPr i="0"/>
              <a:t>: a subframe of</a:t>
            </a:r>
            <a:r>
              <a:rPr i="0"/>
              <a:t> the</a:t>
            </a:r>
            <a:r>
              <a:rPr i="0"/>
              <a:t> HiRISE image that can be directly compared to the wind diagram in the top panel.</a:t>
            </a:r>
          </a:p>
        </p:txBody>
      </p:sp>
      <p:sp>
        <p:nvSpPr>
          <p:cNvPr id="379" name="Text"/>
          <p:cNvSpPr txBox="1"/>
          <p:nvPr/>
        </p:nvSpPr>
        <p:spPr>
          <a:xfrm>
            <a:off x="6407150" y="4667954"/>
            <a:ext cx="152400" cy="424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pc="0" sz="1200">
                <a:solidFill>
                  <a:srgbClr val="000000"/>
                </a:solidFill>
                <a:latin typeface="Times"/>
                <a:ea typeface="Times"/>
                <a:cs typeface="Times"/>
                <a:sym typeface="Times"/>
              </a:defRPr>
            </a:lvl1pPr>
          </a:lstStyle>
          <a:p>
            <a:pPr/>
            <a:r>
              <a:t> </a:t>
            </a:r>
          </a:p>
        </p:txBody>
      </p:sp>
      <p:pic>
        <p:nvPicPr>
          <p:cNvPr id="380" name="lasp-logo.reverse.color_.2lines-subtext.transp-bg.large_.png" descr="lasp-logo.reverse.color_.2lines-subtext.transp-bg.large_.png"/>
          <p:cNvPicPr>
            <a:picLocks noChangeAspect="1"/>
          </p:cNvPicPr>
          <p:nvPr/>
        </p:nvPicPr>
        <p:blipFill>
          <a:blip r:embed="rId3">
            <a:extLst/>
          </a:blip>
          <a:stretch>
            <a:fillRect/>
          </a:stretch>
        </p:blipFill>
        <p:spPr>
          <a:xfrm>
            <a:off x="11256678" y="9029700"/>
            <a:ext cx="1723132" cy="584200"/>
          </a:xfrm>
          <a:prstGeom prst="rect">
            <a:avLst/>
          </a:prstGeom>
          <a:ln w="12700">
            <a:miter lim="400000"/>
          </a:ln>
        </p:spPr>
      </p:pic>
      <p:sp>
        <p:nvSpPr>
          <p:cNvPr id="381" name="Text"/>
          <p:cNvSpPr txBox="1"/>
          <p:nvPr/>
        </p:nvSpPr>
        <p:spPr>
          <a:xfrm>
            <a:off x="6619240" y="6953638"/>
            <a:ext cx="152401" cy="424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pc="0" sz="1200">
                <a:solidFill>
                  <a:srgbClr val="000000"/>
                </a:solidFill>
                <a:latin typeface="Times"/>
                <a:ea typeface="Times"/>
                <a:cs typeface="Times"/>
                <a:sym typeface="Times"/>
              </a:defRPr>
            </a:lvl1pPr>
          </a:lstStyle>
          <a:p>
            <a:pPr/>
            <a:r>
              <a:t> </a:t>
            </a:r>
          </a:p>
        </p:txBody>
      </p:sp>
      <p:sp>
        <p:nvSpPr>
          <p:cNvPr id="382" name="We executed a systematic mapping of south polar seasonal fans with the Planet Four (www.planetfour.org) online citizen science project. Planet Four enlists the general public to map the shapes, directions, and sizes of the seasonal fans visible in orbital images. Over 80,000 volunteers have contributed to the Planet Four project, reviewing 221 HiRISE images, taken in southern spring during Mars Years 29 and 30. We combined multiple volunteer assessments together to generate a high fidelity catalog of ∼ 400,000 south polar seasonal fans. The resulting fan directions reflect the wind directions at several locations monitored by HiRISE over two Mars years, providing new insights into polar surface winds."/>
          <p:cNvSpPr txBox="1"/>
          <p:nvPr/>
        </p:nvSpPr>
        <p:spPr>
          <a:xfrm>
            <a:off x="115975" y="1421625"/>
            <a:ext cx="12640900" cy="14837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pc="-15" sz="1600">
                <a:solidFill>
                  <a:srgbClr val="FCEFC5"/>
                </a:solidFill>
                <a:latin typeface="American Typewriter"/>
                <a:ea typeface="American Typewriter"/>
                <a:cs typeface="American Typewriter"/>
                <a:sym typeface="American Typewriter"/>
              </a:defRPr>
            </a:pPr>
            <a:r>
              <a:t>Fans of dirt pop out from under dry ice onto Mars’ seasonal CO</a:t>
            </a:r>
            <a:r>
              <a:rPr baseline="-25000"/>
              <a:t>2</a:t>
            </a:r>
            <a:r>
              <a:t> polar cap every spring.  The fans are like windsocks – they mark the direction of the wind at the time of the eruption.  Planet Four enlists the general public to map the shapes, directions, and sizes of the seasonal fans visible in orbital images (</a:t>
            </a:r>
            <a:r>
              <a:rPr u="sng">
                <a:solidFill>
                  <a:srgbClr val="0000FF"/>
                </a:solidFill>
                <a:uFill>
                  <a:solidFill>
                    <a:srgbClr val="0000FF"/>
                  </a:solidFill>
                </a:uFill>
                <a:hlinkClick r:id="rId4" invalidUrl="" action="" tgtFrame="" tooltip="" history="1" highlightClick="0" endSnd="0"/>
              </a:rPr>
              <a:t>www.planetfour.org</a:t>
            </a:r>
            <a:r>
              <a:t>) taken at different times throughout the spring. Over 80,000 volunteers have contributed to the Planet Four project, reviewing 221 HiRISE images, taken in southern spring during Mars Years (MY) 29 and 30.  Multiple volunteer assessments were combined to generate a catalog of ∼ 400,000 south polar seasonal fans. </a:t>
            </a:r>
          </a:p>
        </p:txBody>
      </p:sp>
      <p:pic>
        <p:nvPicPr>
          <p:cNvPr id="383" name="p4_twitter_400x400.jpg" descr="p4_twitter_400x400.jpg"/>
          <p:cNvPicPr>
            <a:picLocks noChangeAspect="1"/>
          </p:cNvPicPr>
          <p:nvPr/>
        </p:nvPicPr>
        <p:blipFill>
          <a:blip r:embed="rId5">
            <a:extLst/>
          </a:blip>
          <a:stretch>
            <a:fillRect/>
          </a:stretch>
        </p:blipFill>
        <p:spPr>
          <a:xfrm>
            <a:off x="11272205" y="-22998"/>
            <a:ext cx="1260116" cy="1260117"/>
          </a:xfrm>
          <a:prstGeom prst="rect">
            <a:avLst/>
          </a:prstGeom>
          <a:ln w="12700">
            <a:miter lim="400000"/>
          </a:ln>
        </p:spPr>
      </p:pic>
      <p:pic>
        <p:nvPicPr>
          <p:cNvPr id="384" name="ithaca_combined.png" descr="ithaca_combined.png"/>
          <p:cNvPicPr>
            <a:picLocks noChangeAspect="1"/>
          </p:cNvPicPr>
          <p:nvPr/>
        </p:nvPicPr>
        <p:blipFill>
          <a:blip r:embed="rId6">
            <a:extLst/>
          </a:blip>
          <a:stretch>
            <a:fillRect/>
          </a:stretch>
        </p:blipFill>
        <p:spPr>
          <a:xfrm>
            <a:off x="8213531" y="3319141"/>
            <a:ext cx="4543344" cy="3148420"/>
          </a:xfrm>
          <a:prstGeom prst="rect">
            <a:avLst/>
          </a:prstGeom>
          <a:ln w="12700">
            <a:miter lim="400000"/>
          </a:ln>
        </p:spPr>
      </p:pic>
      <p:pic>
        <p:nvPicPr>
          <p:cNvPr id="385" name="ithaca_MY29_Ls208.png" descr="ithaca_MY29_Ls208.png"/>
          <p:cNvPicPr>
            <a:picLocks noChangeAspect="1"/>
          </p:cNvPicPr>
          <p:nvPr/>
        </p:nvPicPr>
        <p:blipFill>
          <a:blip r:embed="rId7">
            <a:extLst/>
          </a:blip>
          <a:stretch>
            <a:fillRect/>
          </a:stretch>
        </p:blipFill>
        <p:spPr>
          <a:xfrm>
            <a:off x="5080639" y="3760456"/>
            <a:ext cx="3029356" cy="1781975"/>
          </a:xfrm>
          <a:prstGeom prst="rect">
            <a:avLst/>
          </a:prstGeom>
          <a:ln w="12700">
            <a:miter lim="400000"/>
          </a:ln>
        </p:spPr>
      </p:pic>
      <p:pic>
        <p:nvPicPr>
          <p:cNvPr id="386" name="ESP_011931_0945_sf01_1to1.png" descr="ESP_011931_0945_sf01_1to1.png"/>
          <p:cNvPicPr>
            <a:picLocks noChangeAspect="1"/>
          </p:cNvPicPr>
          <p:nvPr/>
        </p:nvPicPr>
        <p:blipFill>
          <a:blip r:embed="rId8">
            <a:extLst/>
          </a:blip>
          <a:srcRect l="0" t="13584" r="0" b="0"/>
          <a:stretch>
            <a:fillRect/>
          </a:stretch>
        </p:blipFill>
        <p:spPr>
          <a:xfrm>
            <a:off x="5164252" y="5672973"/>
            <a:ext cx="2909974" cy="1365350"/>
          </a:xfrm>
          <a:prstGeom prst="rect">
            <a:avLst/>
          </a:prstGeom>
          <a:ln w="12700">
            <a:miter lim="400000"/>
          </a:ln>
        </p:spPr>
      </p:pic>
      <p:pic>
        <p:nvPicPr>
          <p:cNvPr id="387" name="APF00006mr_final.png" descr="APF00006mr_final.png"/>
          <p:cNvPicPr>
            <a:picLocks noChangeAspect="1"/>
          </p:cNvPicPr>
          <p:nvPr/>
        </p:nvPicPr>
        <p:blipFill>
          <a:blip r:embed="rId9">
            <a:extLst/>
          </a:blip>
          <a:stretch>
            <a:fillRect/>
          </a:stretch>
        </p:blipFill>
        <p:spPr>
          <a:xfrm>
            <a:off x="196784" y="3244812"/>
            <a:ext cx="2724905" cy="3406130"/>
          </a:xfrm>
          <a:prstGeom prst="rect">
            <a:avLst/>
          </a:prstGeom>
          <a:ln w="12700">
            <a:miter lim="400000"/>
          </a:ln>
        </p:spPr>
      </p:pic>
      <p:sp>
        <p:nvSpPr>
          <p:cNvPr id="388" name="Direction of fan markings in Ithaca region for early and late spring of MY29 and MY30."/>
          <p:cNvSpPr txBox="1"/>
          <p:nvPr/>
        </p:nvSpPr>
        <p:spPr>
          <a:xfrm>
            <a:off x="8200339" y="6538876"/>
            <a:ext cx="4556535" cy="5521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R="457200" algn="l" defTabSz="457200">
              <a:lnSpc>
                <a:spcPct val="100000"/>
              </a:lnSpc>
              <a:tabLst>
                <a:tab pos="4000500" algn="l"/>
                <a:tab pos="4394200" algn="l"/>
              </a:tabLst>
              <a:defRPr spc="0" sz="1600">
                <a:solidFill>
                  <a:srgbClr val="FFFFFF"/>
                </a:solidFill>
                <a:latin typeface="Arial"/>
                <a:ea typeface="Arial"/>
                <a:cs typeface="Arial"/>
                <a:sym typeface="Arial"/>
              </a:defRPr>
            </a:lvl1pPr>
          </a:lstStyle>
          <a:p>
            <a:pPr/>
            <a:r>
              <a:t>Direction of fan markings in Ithaca region for early and late spring of MY29 and MY30.</a:t>
            </a:r>
          </a:p>
        </p:txBody>
      </p:sp>
      <p:sp>
        <p:nvSpPr>
          <p:cNvPr id="389" name="Top: Input tile as seen by volunteers;  Bottom: Overlaid clustering results showing fan directions as marked by Planet Four users and reported in the published catalog."/>
          <p:cNvSpPr txBox="1"/>
          <p:nvPr/>
        </p:nvSpPr>
        <p:spPr>
          <a:xfrm>
            <a:off x="3006655" y="3763781"/>
            <a:ext cx="2073985" cy="1429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ct val="100000"/>
              </a:lnSpc>
              <a:tabLst>
                <a:tab pos="4000500" algn="l"/>
                <a:tab pos="4394200" algn="l"/>
              </a:tabLst>
              <a:defRPr i="1" spc="0" sz="1300">
                <a:solidFill>
                  <a:srgbClr val="FFFFFF"/>
                </a:solidFill>
                <a:latin typeface="Arial"/>
                <a:ea typeface="Arial"/>
                <a:cs typeface="Arial"/>
                <a:sym typeface="Arial"/>
              </a:defRPr>
            </a:pPr>
            <a:r>
              <a:t>Top</a:t>
            </a:r>
            <a:r>
              <a:rPr i="0"/>
              <a:t>: Input tile as seen by volunteers; </a:t>
            </a:r>
            <a:br>
              <a:rPr i="0"/>
            </a:br>
            <a:r>
              <a:t>Bottom</a:t>
            </a:r>
            <a:r>
              <a:rPr i="0"/>
              <a:t>: Overlaid clustering results showing fan directions as marked by Planet Four </a:t>
            </a:r>
            <a:r>
              <a:rPr i="0"/>
              <a:t>citizen scientists.</a:t>
            </a:r>
          </a:p>
        </p:txBody>
      </p:sp>
      <p:sp>
        <p:nvSpPr>
          <p:cNvPr id="390" name="Arrow"/>
          <p:cNvSpPr/>
          <p:nvPr/>
        </p:nvSpPr>
        <p:spPr>
          <a:xfrm>
            <a:off x="4250063" y="5330145"/>
            <a:ext cx="671554" cy="221502"/>
          </a:xfrm>
          <a:prstGeom prst="rightArrow">
            <a:avLst>
              <a:gd name="adj1" fmla="val 21639"/>
              <a:gd name="adj2" fmla="val 142356"/>
            </a:avLst>
          </a:prstGeom>
          <a:ln w="25400">
            <a:solidFill>
              <a:srgbClr val="FCEFC5"/>
            </a:solidFill>
          </a:ln>
          <a:effectLst>
            <a:outerShdw sx="100000" sy="100000" kx="0" ky="0" algn="b" rotWithShape="0" blurRad="127000" dist="63500" dir="2700000">
              <a:srgbClr val="000000">
                <a:alpha val="50000"/>
              </a:srgbClr>
            </a:outerShdw>
          </a:effectLst>
        </p:spPr>
        <p:txBody>
          <a:bodyPr lIns="50800" tIns="50800" rIns="50800" bIns="50800" anchor="ctr"/>
          <a:lstStyle/>
          <a:p>
            <a:pPr>
              <a:defRPr>
                <a:solidFill>
                  <a:srgbClr val="3869FC"/>
                </a:solidFill>
              </a:defRPr>
            </a:pPr>
          </a:p>
        </p:txBody>
      </p:sp>
      <p:sp>
        <p:nvSpPr>
          <p:cNvPr id="391" name="Arrow"/>
          <p:cNvSpPr/>
          <p:nvPr/>
        </p:nvSpPr>
        <p:spPr>
          <a:xfrm>
            <a:off x="3006655" y="3405606"/>
            <a:ext cx="671554" cy="2215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142" y="13137"/>
                </a:moveTo>
                <a:lnTo>
                  <a:pt x="10142" y="21600"/>
                </a:lnTo>
                <a:lnTo>
                  <a:pt x="0" y="10800"/>
                </a:lnTo>
                <a:lnTo>
                  <a:pt x="10142" y="0"/>
                </a:lnTo>
                <a:lnTo>
                  <a:pt x="10142" y="8463"/>
                </a:lnTo>
                <a:lnTo>
                  <a:pt x="21600" y="8463"/>
                </a:lnTo>
                <a:lnTo>
                  <a:pt x="21600" y="13137"/>
                </a:lnTo>
                <a:close/>
              </a:path>
            </a:pathLst>
          </a:custGeom>
          <a:ln w="25400">
            <a:solidFill>
              <a:srgbClr val="FCEFC5"/>
            </a:solidFill>
          </a:ln>
          <a:effectLst>
            <a:outerShdw sx="100000" sy="100000" kx="0" ky="0" algn="b" rotWithShape="0" blurRad="127000" dist="63500" dir="2700000">
              <a:srgbClr val="000000">
                <a:alpha val="50000"/>
              </a:srgbClr>
            </a:outerShdw>
          </a:effectLst>
        </p:spPr>
        <p:txBody>
          <a:bodyPr lIns="50800" tIns="50800" rIns="50800" bIns="50800" anchor="ctr"/>
          <a:lstStyle/>
          <a:p>
            <a:pPr>
              <a:defRPr>
                <a:solidFill>
                  <a:srgbClr val="3869FC"/>
                </a:solidFill>
              </a:defRPr>
            </a:pPr>
          </a:p>
        </p:txBody>
      </p:sp>
      <p:pic>
        <p:nvPicPr>
          <p:cNvPr id="392" name="p4_twitter_400x400.jpg" descr="p4_twitter_400x400.jpg"/>
          <p:cNvPicPr>
            <a:picLocks noChangeAspect="1"/>
          </p:cNvPicPr>
          <p:nvPr/>
        </p:nvPicPr>
        <p:blipFill>
          <a:blip r:embed="rId5">
            <a:extLst/>
          </a:blip>
          <a:stretch>
            <a:fillRect/>
          </a:stretch>
        </p:blipFill>
        <p:spPr>
          <a:xfrm>
            <a:off x="429445" y="-22998"/>
            <a:ext cx="1260117" cy="1260117"/>
          </a:xfrm>
          <a:prstGeom prst="rect">
            <a:avLst/>
          </a:prstGeom>
          <a:ln w="12700">
            <a:miter lim="400000"/>
          </a:ln>
        </p:spPr>
      </p:pic>
      <p:sp>
        <p:nvSpPr>
          <p:cNvPr id="393" name="TextBox 22"/>
          <p:cNvSpPr txBox="1"/>
          <p:nvPr/>
        </p:nvSpPr>
        <p:spPr>
          <a:xfrm>
            <a:off x="6646178" y="6962216"/>
            <a:ext cx="1427490" cy="292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100">
                <a:solidFill>
                  <a:srgbClr val="D7E1FE"/>
                </a:solidFill>
              </a:defRPr>
            </a:lvl1pPr>
          </a:lstStyle>
          <a:p>
            <a:pPr/>
            <a:r>
              <a:t>ESP_011931_0945</a:t>
            </a:r>
          </a:p>
        </p:txBody>
      </p:sp>
      <p:sp>
        <p:nvSpPr>
          <p:cNvPr id="394" name="Top: Input tile as seen by volunteers;  Bottom: Overlaid clustering results showing fan directions as marked by Planet Four users and reported in the published catalog."/>
          <p:cNvSpPr txBox="1"/>
          <p:nvPr/>
        </p:nvSpPr>
        <p:spPr>
          <a:xfrm>
            <a:off x="5433838" y="3064681"/>
            <a:ext cx="2724906" cy="667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r" defTabSz="457200">
              <a:lnSpc>
                <a:spcPct val="100000"/>
              </a:lnSpc>
              <a:tabLst>
                <a:tab pos="4000500" algn="l"/>
                <a:tab pos="4394200" algn="l"/>
              </a:tabLst>
              <a:defRPr spc="0" sz="1300">
                <a:solidFill>
                  <a:srgbClr val="FFFFFF"/>
                </a:solidFill>
                <a:latin typeface="Arial"/>
                <a:ea typeface="Arial"/>
                <a:cs typeface="Arial"/>
                <a:sym typeface="Arial"/>
              </a:defRPr>
            </a:pPr>
            <a:r>
              <a:t>Rose diagrams showing the </a:t>
            </a:r>
          </a:p>
          <a:p>
            <a:pPr algn="r" defTabSz="457200">
              <a:lnSpc>
                <a:spcPct val="100000"/>
              </a:lnSpc>
              <a:tabLst>
                <a:tab pos="4000500" algn="l"/>
                <a:tab pos="4394200" algn="l"/>
              </a:tabLst>
              <a:defRPr spc="0" sz="1300">
                <a:solidFill>
                  <a:srgbClr val="FFFFFF"/>
                </a:solidFill>
                <a:latin typeface="Arial"/>
                <a:ea typeface="Arial"/>
                <a:cs typeface="Arial"/>
                <a:sym typeface="Arial"/>
              </a:defRPr>
            </a:pPr>
            <a:r>
              <a:t>dominant directions of fan </a:t>
            </a:r>
          </a:p>
          <a:p>
            <a:pPr algn="r" defTabSz="457200">
              <a:lnSpc>
                <a:spcPct val="100000"/>
              </a:lnSpc>
              <a:tabLst>
                <a:tab pos="4000500" algn="l"/>
                <a:tab pos="4394200" algn="l"/>
              </a:tabLst>
              <a:defRPr spc="0" sz="1300">
                <a:solidFill>
                  <a:srgbClr val="FFFFFF"/>
                </a:solidFill>
                <a:latin typeface="Arial"/>
                <a:ea typeface="Arial"/>
                <a:cs typeface="Arial"/>
                <a:sym typeface="Arial"/>
              </a:defRPr>
            </a:pPr>
            <a:r>
              <a:t>deposits (i.e. to where winds blew)</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EC4"/>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Lucida Grande"/>
        <a:ea typeface="Lucida Grande"/>
        <a:cs typeface="Lucida Grand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127000" dist="63500" dir="27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869FC"/>
        </a:solidFill>
        <a:ln w="25400" cap="flat">
          <a:solidFill>
            <a:schemeClr val="accent1"/>
          </a:solidFill>
          <a:prstDash val="solid"/>
          <a:round/>
        </a:ln>
        <a:effectLst>
          <a:outerShdw sx="100000" sy="100000" kx="0" ky="0" algn="b" rotWithShape="0" blurRad="127000" dist="63500"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EC4"/>
            </a:solidFill>
            <a:effectLst/>
            <a:uFillTx/>
            <a:latin typeface="Arial Black"/>
            <a:ea typeface="Arial Black"/>
            <a:cs typeface="Arial Black"/>
            <a:sym typeface="Arial Blac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127000" dist="63500" dir="2700000">
            <a:srgbClr val="000000">
              <a:alpha val="5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EC4"/>
            </a:solidFill>
            <a:effectLst/>
            <a:uFillTx/>
            <a:latin typeface="Arial Black"/>
            <a:ea typeface="Arial Black"/>
            <a:cs typeface="Arial Black"/>
            <a:sym typeface="Arial Blac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Lucida Grande"/>
        <a:ea typeface="Lucida Grande"/>
        <a:cs typeface="Lucida Grand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127000" dist="63500" dir="27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869FC"/>
        </a:solidFill>
        <a:ln w="25400" cap="flat">
          <a:solidFill>
            <a:schemeClr val="accent1"/>
          </a:solidFill>
          <a:prstDash val="solid"/>
          <a:round/>
        </a:ln>
        <a:effectLst>
          <a:outerShdw sx="100000" sy="100000" kx="0" ky="0" algn="b" rotWithShape="0" blurRad="127000" dist="63500"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EC4"/>
            </a:solidFill>
            <a:effectLst/>
            <a:uFillTx/>
            <a:latin typeface="Arial Black"/>
            <a:ea typeface="Arial Black"/>
            <a:cs typeface="Arial Black"/>
            <a:sym typeface="Arial Blac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127000" dist="63500" dir="2700000">
            <a:srgbClr val="000000">
              <a:alpha val="5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EC4"/>
            </a:solidFill>
            <a:effectLst/>
            <a:uFillTx/>
            <a:latin typeface="Arial Black"/>
            <a:ea typeface="Arial Black"/>
            <a:cs typeface="Arial Black"/>
            <a:sym typeface="Arial Blac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