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E07204"/>
        </a:solidFill>
        <a:effectLst/>
        <a:uFillTx/>
        <a:latin typeface="+mn-lt"/>
        <a:ea typeface="+mn-ea"/>
        <a:cs typeface="+mn-cs"/>
        <a:sym typeface="Lucida Grande"/>
      </a:defRPr>
    </a:lvl1pPr>
    <a:lvl2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E07204"/>
        </a:solidFill>
        <a:effectLst/>
        <a:uFillTx/>
        <a:latin typeface="+mn-lt"/>
        <a:ea typeface="+mn-ea"/>
        <a:cs typeface="+mn-cs"/>
        <a:sym typeface="Lucida Grande"/>
      </a:defRPr>
    </a:lvl2pPr>
    <a:lvl3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E07204"/>
        </a:solidFill>
        <a:effectLst/>
        <a:uFillTx/>
        <a:latin typeface="+mn-lt"/>
        <a:ea typeface="+mn-ea"/>
        <a:cs typeface="+mn-cs"/>
        <a:sym typeface="Lucida Grande"/>
      </a:defRPr>
    </a:lvl3pPr>
    <a:lvl4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E07204"/>
        </a:solidFill>
        <a:effectLst/>
        <a:uFillTx/>
        <a:latin typeface="+mn-lt"/>
        <a:ea typeface="+mn-ea"/>
        <a:cs typeface="+mn-cs"/>
        <a:sym typeface="Lucida Grande"/>
      </a:defRPr>
    </a:lvl4pPr>
    <a:lvl5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E07204"/>
        </a:solidFill>
        <a:effectLst/>
        <a:uFillTx/>
        <a:latin typeface="+mn-lt"/>
        <a:ea typeface="+mn-ea"/>
        <a:cs typeface="+mn-cs"/>
        <a:sym typeface="Lucida Grande"/>
      </a:defRPr>
    </a:lvl5pPr>
    <a:lvl6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E07204"/>
        </a:solidFill>
        <a:effectLst/>
        <a:uFillTx/>
        <a:latin typeface="+mn-lt"/>
        <a:ea typeface="+mn-ea"/>
        <a:cs typeface="+mn-cs"/>
        <a:sym typeface="Lucida Grande"/>
      </a:defRPr>
    </a:lvl6pPr>
    <a:lvl7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E07204"/>
        </a:solidFill>
        <a:effectLst/>
        <a:uFillTx/>
        <a:latin typeface="+mn-lt"/>
        <a:ea typeface="+mn-ea"/>
        <a:cs typeface="+mn-cs"/>
        <a:sym typeface="Lucida Grande"/>
      </a:defRPr>
    </a:lvl7pPr>
    <a:lvl8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E07204"/>
        </a:solidFill>
        <a:effectLst/>
        <a:uFillTx/>
        <a:latin typeface="+mn-lt"/>
        <a:ea typeface="+mn-ea"/>
        <a:cs typeface="+mn-cs"/>
        <a:sym typeface="Lucida Grande"/>
      </a:defRPr>
    </a:lvl8pPr>
    <a:lvl9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E07204"/>
        </a:solidFill>
        <a:effectLst/>
        <a:uFillTx/>
        <a:latin typeface="+mn-lt"/>
        <a:ea typeface="+mn-ea"/>
        <a:cs typeface="+mn-cs"/>
        <a:sym typeface="Lucida Grand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E07204"/>
        </a:fontRef>
        <a:srgbClr val="E07204"/>
      </a:tcTxStyle>
      <a:tcStyle>
        <a:tcBdr>
          <a:left>
            <a:ln w="12700" cap="flat">
              <a:solidFill>
                <a:srgbClr val="DCDEE0"/>
              </a:solidFill>
              <a:prstDash val="solid"/>
              <a:round/>
            </a:ln>
          </a:left>
          <a:right>
            <a:ln w="12700" cap="flat">
              <a:solidFill>
                <a:srgbClr val="DCDEE0"/>
              </a:solidFill>
              <a:prstDash val="solid"/>
              <a:round/>
            </a:ln>
          </a:right>
          <a:top>
            <a:ln w="12700" cap="flat">
              <a:solidFill>
                <a:srgbClr val="DCDEE0"/>
              </a:solidFill>
              <a:prstDash val="solid"/>
              <a:round/>
            </a:ln>
          </a:top>
          <a:bottom>
            <a:ln w="12700" cap="flat">
              <a:solidFill>
                <a:srgbClr val="DCDEE0"/>
              </a:solidFill>
              <a:prstDash val="solid"/>
              <a:round/>
            </a:ln>
          </a:bottom>
          <a:insideH>
            <a:ln w="12700" cap="flat">
              <a:solidFill>
                <a:srgbClr val="DCDEE0"/>
              </a:solidFill>
              <a:prstDash val="solid"/>
              <a:round/>
            </a:ln>
          </a:insideH>
          <a:insideV>
            <a:ln w="12700" cap="flat">
              <a:solidFill>
                <a:srgbClr val="DCDEE0"/>
              </a:solidFill>
              <a:prstDash val="solid"/>
              <a:round/>
            </a:ln>
          </a:insideV>
        </a:tcBdr>
        <a:fill>
          <a:solidFill>
            <a:srgbClr val="CAD2E8"/>
          </a:solidFill>
        </a:fill>
      </a:tcStyle>
    </a:wholeTbl>
    <a:band2H>
      <a:tcTxStyle b="def" i="def"/>
      <a:tcStyle>
        <a:tcBdr/>
        <a:fill>
          <a:solidFill>
            <a:srgbClr val="E6EAF4"/>
          </a:solidFill>
        </a:fill>
      </a:tcStyle>
    </a:band2H>
    <a:firstCol>
      <a:tcTxStyle b="on" i="off">
        <a:fontRef idx="minor">
          <a:srgbClr val="DCDEE0"/>
        </a:fontRef>
        <a:srgbClr val="DCDEE0"/>
      </a:tcTxStyle>
      <a:tcStyle>
        <a:tcBdr>
          <a:left>
            <a:ln w="12700" cap="flat">
              <a:solidFill>
                <a:srgbClr val="DCDEE0"/>
              </a:solidFill>
              <a:prstDash val="solid"/>
              <a:round/>
            </a:ln>
          </a:left>
          <a:right>
            <a:ln w="12700" cap="flat">
              <a:solidFill>
                <a:srgbClr val="DCDEE0"/>
              </a:solidFill>
              <a:prstDash val="solid"/>
              <a:round/>
            </a:ln>
          </a:right>
          <a:top>
            <a:ln w="12700" cap="flat">
              <a:solidFill>
                <a:srgbClr val="DCDEE0"/>
              </a:solidFill>
              <a:prstDash val="solid"/>
              <a:round/>
            </a:ln>
          </a:top>
          <a:bottom>
            <a:ln w="12700" cap="flat">
              <a:solidFill>
                <a:srgbClr val="DCDEE0"/>
              </a:solidFill>
              <a:prstDash val="solid"/>
              <a:round/>
            </a:ln>
          </a:bottom>
          <a:insideH>
            <a:ln w="12700" cap="flat">
              <a:solidFill>
                <a:srgbClr val="DCDEE0"/>
              </a:solidFill>
              <a:prstDash val="solid"/>
              <a:round/>
            </a:ln>
          </a:insideH>
          <a:insideV>
            <a:ln w="12700" cap="flat">
              <a:solidFill>
                <a:srgbClr val="DCDEE0"/>
              </a:solidFill>
              <a:prstDash val="solid"/>
              <a:round/>
            </a:ln>
          </a:insideV>
        </a:tcBdr>
        <a:fill>
          <a:solidFill>
            <a:schemeClr val="accent1"/>
          </a:solidFill>
        </a:fill>
      </a:tcStyle>
    </a:firstCol>
    <a:lastRow>
      <a:tcTxStyle b="on" i="off">
        <a:fontRef idx="minor">
          <a:srgbClr val="DCDEE0"/>
        </a:fontRef>
        <a:srgbClr val="DCDEE0"/>
      </a:tcTxStyle>
      <a:tcStyle>
        <a:tcBdr>
          <a:left>
            <a:ln w="12700" cap="flat">
              <a:solidFill>
                <a:srgbClr val="DCDEE0"/>
              </a:solidFill>
              <a:prstDash val="solid"/>
              <a:round/>
            </a:ln>
          </a:left>
          <a:right>
            <a:ln w="12700" cap="flat">
              <a:solidFill>
                <a:srgbClr val="DCDEE0"/>
              </a:solidFill>
              <a:prstDash val="solid"/>
              <a:round/>
            </a:ln>
          </a:right>
          <a:top>
            <a:ln w="38100" cap="flat">
              <a:solidFill>
                <a:srgbClr val="DCDEE0"/>
              </a:solidFill>
              <a:prstDash val="solid"/>
              <a:round/>
            </a:ln>
          </a:top>
          <a:bottom>
            <a:ln w="12700" cap="flat">
              <a:solidFill>
                <a:srgbClr val="DCDEE0"/>
              </a:solidFill>
              <a:prstDash val="solid"/>
              <a:round/>
            </a:ln>
          </a:bottom>
          <a:insideH>
            <a:ln w="12700" cap="flat">
              <a:solidFill>
                <a:srgbClr val="DCDEE0"/>
              </a:solidFill>
              <a:prstDash val="solid"/>
              <a:round/>
            </a:ln>
          </a:insideH>
          <a:insideV>
            <a:ln w="12700" cap="flat">
              <a:solidFill>
                <a:srgbClr val="DCDEE0"/>
              </a:solidFill>
              <a:prstDash val="solid"/>
              <a:round/>
            </a:ln>
          </a:insideV>
        </a:tcBdr>
        <a:fill>
          <a:solidFill>
            <a:schemeClr val="accent1"/>
          </a:solidFill>
        </a:fill>
      </a:tcStyle>
    </a:lastRow>
    <a:firstRow>
      <a:tcTxStyle b="on" i="off">
        <a:fontRef idx="minor">
          <a:srgbClr val="DCDEE0"/>
        </a:fontRef>
        <a:srgbClr val="DCDEE0"/>
      </a:tcTxStyle>
      <a:tcStyle>
        <a:tcBdr>
          <a:left>
            <a:ln w="12700" cap="flat">
              <a:solidFill>
                <a:srgbClr val="DCDEE0"/>
              </a:solidFill>
              <a:prstDash val="solid"/>
              <a:round/>
            </a:ln>
          </a:left>
          <a:right>
            <a:ln w="12700" cap="flat">
              <a:solidFill>
                <a:srgbClr val="DCDEE0"/>
              </a:solidFill>
              <a:prstDash val="solid"/>
              <a:round/>
            </a:ln>
          </a:right>
          <a:top>
            <a:ln w="12700" cap="flat">
              <a:solidFill>
                <a:srgbClr val="DCDEE0"/>
              </a:solidFill>
              <a:prstDash val="solid"/>
              <a:round/>
            </a:ln>
          </a:top>
          <a:bottom>
            <a:ln w="38100" cap="flat">
              <a:solidFill>
                <a:srgbClr val="DCDEE0"/>
              </a:solidFill>
              <a:prstDash val="solid"/>
              <a:round/>
            </a:ln>
          </a:bottom>
          <a:insideH>
            <a:ln w="12700" cap="flat">
              <a:solidFill>
                <a:srgbClr val="DCDEE0"/>
              </a:solidFill>
              <a:prstDash val="solid"/>
              <a:round/>
            </a:ln>
          </a:insideH>
          <a:insideV>
            <a:ln w="12700" cap="flat">
              <a:solidFill>
                <a:srgbClr val="DCDEE0"/>
              </a:solidFill>
              <a:prstDash val="solid"/>
              <a:round/>
            </a:ln>
          </a:insideV>
        </a:tcBdr>
        <a:fill>
          <a:solidFill>
            <a:schemeClr val="accent1"/>
          </a:solidFill>
        </a:fill>
      </a:tcStyle>
    </a:firstRow>
  </a:tblStyle>
  <a:tblStyle styleId="{C7B018BB-80A7-4F77-B60F-C8B233D01FF8}" styleName="">
    <a:tblBg/>
    <a:wholeTbl>
      <a:tcTxStyle b="off" i="off">
        <a:fontRef idx="minor">
          <a:srgbClr val="E07204"/>
        </a:fontRef>
        <a:srgbClr val="E07204"/>
      </a:tcTxStyle>
      <a:tcStyle>
        <a:tcBdr>
          <a:left>
            <a:ln w="12700" cap="flat">
              <a:solidFill>
                <a:srgbClr val="DCDEE0"/>
              </a:solidFill>
              <a:prstDash val="solid"/>
              <a:round/>
            </a:ln>
          </a:left>
          <a:right>
            <a:ln w="12700" cap="flat">
              <a:solidFill>
                <a:srgbClr val="DCDEE0"/>
              </a:solidFill>
              <a:prstDash val="solid"/>
              <a:round/>
            </a:ln>
          </a:right>
          <a:top>
            <a:ln w="12700" cap="flat">
              <a:solidFill>
                <a:srgbClr val="DCDEE0"/>
              </a:solidFill>
              <a:prstDash val="solid"/>
              <a:round/>
            </a:ln>
          </a:top>
          <a:bottom>
            <a:ln w="12700" cap="flat">
              <a:solidFill>
                <a:srgbClr val="DCDEE0"/>
              </a:solidFill>
              <a:prstDash val="solid"/>
              <a:round/>
            </a:ln>
          </a:bottom>
          <a:insideH>
            <a:ln w="12700" cap="flat">
              <a:solidFill>
                <a:srgbClr val="DCDEE0"/>
              </a:solidFill>
              <a:prstDash val="solid"/>
              <a:round/>
            </a:ln>
          </a:insideH>
          <a:insideV>
            <a:ln w="12700" cap="flat">
              <a:solidFill>
                <a:srgbClr val="DCDEE0"/>
              </a:solidFill>
              <a:prstDash val="solid"/>
              <a:round/>
            </a:ln>
          </a:insideV>
        </a:tcBdr>
        <a:fill>
          <a:solidFill>
            <a:srgbClr val="E5E3E2"/>
          </a:solidFill>
        </a:fill>
      </a:tcStyle>
    </a:wholeTbl>
    <a:band2H>
      <a:tcTxStyle b="def" i="def"/>
      <a:tcStyle>
        <a:tcBdr/>
        <a:fill>
          <a:solidFill>
            <a:srgbClr val="F2F2F1"/>
          </a:solidFill>
        </a:fill>
      </a:tcStyle>
    </a:band2H>
    <a:firstCol>
      <a:tcTxStyle b="on" i="off">
        <a:fontRef idx="minor">
          <a:srgbClr val="DCDEE0"/>
        </a:fontRef>
        <a:srgbClr val="DCDEE0"/>
      </a:tcTxStyle>
      <a:tcStyle>
        <a:tcBdr>
          <a:left>
            <a:ln w="12700" cap="flat">
              <a:solidFill>
                <a:srgbClr val="DCDEE0"/>
              </a:solidFill>
              <a:prstDash val="solid"/>
              <a:round/>
            </a:ln>
          </a:left>
          <a:right>
            <a:ln w="12700" cap="flat">
              <a:solidFill>
                <a:srgbClr val="DCDEE0"/>
              </a:solidFill>
              <a:prstDash val="solid"/>
              <a:round/>
            </a:ln>
          </a:right>
          <a:top>
            <a:ln w="12700" cap="flat">
              <a:solidFill>
                <a:srgbClr val="DCDEE0"/>
              </a:solidFill>
              <a:prstDash val="solid"/>
              <a:round/>
            </a:ln>
          </a:top>
          <a:bottom>
            <a:ln w="12700" cap="flat">
              <a:solidFill>
                <a:srgbClr val="DCDEE0"/>
              </a:solidFill>
              <a:prstDash val="solid"/>
              <a:round/>
            </a:ln>
          </a:bottom>
          <a:insideH>
            <a:ln w="12700" cap="flat">
              <a:solidFill>
                <a:srgbClr val="DCDEE0"/>
              </a:solidFill>
              <a:prstDash val="solid"/>
              <a:round/>
            </a:ln>
          </a:insideH>
          <a:insideV>
            <a:ln w="12700" cap="flat">
              <a:solidFill>
                <a:srgbClr val="DCDEE0"/>
              </a:solidFill>
              <a:prstDash val="solid"/>
              <a:round/>
            </a:ln>
          </a:insideV>
        </a:tcBdr>
        <a:fill>
          <a:solidFill>
            <a:schemeClr val="accent3"/>
          </a:solidFill>
        </a:fill>
      </a:tcStyle>
    </a:firstCol>
    <a:lastRow>
      <a:tcTxStyle b="on" i="off">
        <a:fontRef idx="minor">
          <a:srgbClr val="DCDEE0"/>
        </a:fontRef>
        <a:srgbClr val="DCDEE0"/>
      </a:tcTxStyle>
      <a:tcStyle>
        <a:tcBdr>
          <a:left>
            <a:ln w="12700" cap="flat">
              <a:solidFill>
                <a:srgbClr val="DCDEE0"/>
              </a:solidFill>
              <a:prstDash val="solid"/>
              <a:round/>
            </a:ln>
          </a:left>
          <a:right>
            <a:ln w="12700" cap="flat">
              <a:solidFill>
                <a:srgbClr val="DCDEE0"/>
              </a:solidFill>
              <a:prstDash val="solid"/>
              <a:round/>
            </a:ln>
          </a:right>
          <a:top>
            <a:ln w="38100" cap="flat">
              <a:solidFill>
                <a:srgbClr val="DCDEE0"/>
              </a:solidFill>
              <a:prstDash val="solid"/>
              <a:round/>
            </a:ln>
          </a:top>
          <a:bottom>
            <a:ln w="12700" cap="flat">
              <a:solidFill>
                <a:srgbClr val="DCDEE0"/>
              </a:solidFill>
              <a:prstDash val="solid"/>
              <a:round/>
            </a:ln>
          </a:bottom>
          <a:insideH>
            <a:ln w="12700" cap="flat">
              <a:solidFill>
                <a:srgbClr val="DCDEE0"/>
              </a:solidFill>
              <a:prstDash val="solid"/>
              <a:round/>
            </a:ln>
          </a:insideH>
          <a:insideV>
            <a:ln w="12700" cap="flat">
              <a:solidFill>
                <a:srgbClr val="DCDEE0"/>
              </a:solidFill>
              <a:prstDash val="solid"/>
              <a:round/>
            </a:ln>
          </a:insideV>
        </a:tcBdr>
        <a:fill>
          <a:solidFill>
            <a:schemeClr val="accent3"/>
          </a:solidFill>
        </a:fill>
      </a:tcStyle>
    </a:lastRow>
    <a:firstRow>
      <a:tcTxStyle b="on" i="off">
        <a:fontRef idx="minor">
          <a:srgbClr val="DCDEE0"/>
        </a:fontRef>
        <a:srgbClr val="DCDEE0"/>
      </a:tcTxStyle>
      <a:tcStyle>
        <a:tcBdr>
          <a:left>
            <a:ln w="12700" cap="flat">
              <a:solidFill>
                <a:srgbClr val="DCDEE0"/>
              </a:solidFill>
              <a:prstDash val="solid"/>
              <a:round/>
            </a:ln>
          </a:left>
          <a:right>
            <a:ln w="12700" cap="flat">
              <a:solidFill>
                <a:srgbClr val="DCDEE0"/>
              </a:solidFill>
              <a:prstDash val="solid"/>
              <a:round/>
            </a:ln>
          </a:right>
          <a:top>
            <a:ln w="12700" cap="flat">
              <a:solidFill>
                <a:srgbClr val="DCDEE0"/>
              </a:solidFill>
              <a:prstDash val="solid"/>
              <a:round/>
            </a:ln>
          </a:top>
          <a:bottom>
            <a:ln w="38100" cap="flat">
              <a:solidFill>
                <a:srgbClr val="DCDEE0"/>
              </a:solidFill>
              <a:prstDash val="solid"/>
              <a:round/>
            </a:ln>
          </a:bottom>
          <a:insideH>
            <a:ln w="12700" cap="flat">
              <a:solidFill>
                <a:srgbClr val="DCDEE0"/>
              </a:solidFill>
              <a:prstDash val="solid"/>
              <a:round/>
            </a:ln>
          </a:insideH>
          <a:insideV>
            <a:ln w="12700" cap="flat">
              <a:solidFill>
                <a:srgbClr val="DCDEE0"/>
              </a:solidFill>
              <a:prstDash val="solid"/>
              <a:round/>
            </a:ln>
          </a:insideV>
        </a:tcBdr>
        <a:fill>
          <a:solidFill>
            <a:schemeClr val="accent3"/>
          </a:solidFill>
        </a:fill>
      </a:tcStyle>
    </a:firstRow>
  </a:tblStyle>
  <a:tblStyle styleId="{EEE7283C-3CF3-47DC-8721-378D4A62B228}" styleName="">
    <a:tblBg/>
    <a:wholeTbl>
      <a:tcTxStyle b="off" i="off">
        <a:fontRef idx="minor">
          <a:srgbClr val="E07204"/>
        </a:fontRef>
        <a:srgbClr val="E07204"/>
      </a:tcTxStyle>
      <a:tcStyle>
        <a:tcBdr>
          <a:left>
            <a:ln w="12700" cap="flat">
              <a:solidFill>
                <a:srgbClr val="DCDEE0"/>
              </a:solidFill>
              <a:prstDash val="solid"/>
              <a:round/>
            </a:ln>
          </a:left>
          <a:right>
            <a:ln w="12700" cap="flat">
              <a:solidFill>
                <a:srgbClr val="DCDEE0"/>
              </a:solidFill>
              <a:prstDash val="solid"/>
              <a:round/>
            </a:ln>
          </a:right>
          <a:top>
            <a:ln w="12700" cap="flat">
              <a:solidFill>
                <a:srgbClr val="DCDEE0"/>
              </a:solidFill>
              <a:prstDash val="solid"/>
              <a:round/>
            </a:ln>
          </a:top>
          <a:bottom>
            <a:ln w="12700" cap="flat">
              <a:solidFill>
                <a:srgbClr val="DCDEE0"/>
              </a:solidFill>
              <a:prstDash val="solid"/>
              <a:round/>
            </a:ln>
          </a:bottom>
          <a:insideH>
            <a:ln w="12700" cap="flat">
              <a:solidFill>
                <a:srgbClr val="DCDEE0"/>
              </a:solidFill>
              <a:prstDash val="solid"/>
              <a:round/>
            </a:ln>
          </a:insideH>
          <a:insideV>
            <a:ln w="12700" cap="flat">
              <a:solidFill>
                <a:srgbClr val="DCDEE0"/>
              </a:solidFill>
              <a:prstDash val="solid"/>
              <a:round/>
            </a:ln>
          </a:insideV>
        </a:tcBdr>
        <a:fill>
          <a:solidFill>
            <a:srgbClr val="CAD6CB"/>
          </a:solidFill>
        </a:fill>
      </a:tcStyle>
    </a:wholeTbl>
    <a:band2H>
      <a:tcTxStyle b="def" i="def"/>
      <a:tcStyle>
        <a:tcBdr/>
        <a:fill>
          <a:solidFill>
            <a:srgbClr val="E6ECE7"/>
          </a:solidFill>
        </a:fill>
      </a:tcStyle>
    </a:band2H>
    <a:firstCol>
      <a:tcTxStyle b="on" i="off">
        <a:fontRef idx="minor">
          <a:srgbClr val="DCDEE0"/>
        </a:fontRef>
        <a:srgbClr val="DCDEE0"/>
      </a:tcTxStyle>
      <a:tcStyle>
        <a:tcBdr>
          <a:left>
            <a:ln w="12700" cap="flat">
              <a:solidFill>
                <a:srgbClr val="DCDEE0"/>
              </a:solidFill>
              <a:prstDash val="solid"/>
              <a:round/>
            </a:ln>
          </a:left>
          <a:right>
            <a:ln w="12700" cap="flat">
              <a:solidFill>
                <a:srgbClr val="DCDEE0"/>
              </a:solidFill>
              <a:prstDash val="solid"/>
              <a:round/>
            </a:ln>
          </a:right>
          <a:top>
            <a:ln w="12700" cap="flat">
              <a:solidFill>
                <a:srgbClr val="DCDEE0"/>
              </a:solidFill>
              <a:prstDash val="solid"/>
              <a:round/>
            </a:ln>
          </a:top>
          <a:bottom>
            <a:ln w="12700" cap="flat">
              <a:solidFill>
                <a:srgbClr val="DCDEE0"/>
              </a:solidFill>
              <a:prstDash val="solid"/>
              <a:round/>
            </a:ln>
          </a:bottom>
          <a:insideH>
            <a:ln w="12700" cap="flat">
              <a:solidFill>
                <a:srgbClr val="DCDEE0"/>
              </a:solidFill>
              <a:prstDash val="solid"/>
              <a:round/>
            </a:ln>
          </a:insideH>
          <a:insideV>
            <a:ln w="12700" cap="flat">
              <a:solidFill>
                <a:srgbClr val="DCDEE0"/>
              </a:solidFill>
              <a:prstDash val="solid"/>
              <a:round/>
            </a:ln>
          </a:insideV>
        </a:tcBdr>
        <a:fill>
          <a:solidFill>
            <a:schemeClr val="accent6"/>
          </a:solidFill>
        </a:fill>
      </a:tcStyle>
    </a:firstCol>
    <a:lastRow>
      <a:tcTxStyle b="on" i="off">
        <a:fontRef idx="minor">
          <a:srgbClr val="DCDEE0"/>
        </a:fontRef>
        <a:srgbClr val="DCDEE0"/>
      </a:tcTxStyle>
      <a:tcStyle>
        <a:tcBdr>
          <a:left>
            <a:ln w="12700" cap="flat">
              <a:solidFill>
                <a:srgbClr val="DCDEE0"/>
              </a:solidFill>
              <a:prstDash val="solid"/>
              <a:round/>
            </a:ln>
          </a:left>
          <a:right>
            <a:ln w="12700" cap="flat">
              <a:solidFill>
                <a:srgbClr val="DCDEE0"/>
              </a:solidFill>
              <a:prstDash val="solid"/>
              <a:round/>
            </a:ln>
          </a:right>
          <a:top>
            <a:ln w="38100" cap="flat">
              <a:solidFill>
                <a:srgbClr val="DCDEE0"/>
              </a:solidFill>
              <a:prstDash val="solid"/>
              <a:round/>
            </a:ln>
          </a:top>
          <a:bottom>
            <a:ln w="12700" cap="flat">
              <a:solidFill>
                <a:srgbClr val="DCDEE0"/>
              </a:solidFill>
              <a:prstDash val="solid"/>
              <a:round/>
            </a:ln>
          </a:bottom>
          <a:insideH>
            <a:ln w="12700" cap="flat">
              <a:solidFill>
                <a:srgbClr val="DCDEE0"/>
              </a:solidFill>
              <a:prstDash val="solid"/>
              <a:round/>
            </a:ln>
          </a:insideH>
          <a:insideV>
            <a:ln w="12700" cap="flat">
              <a:solidFill>
                <a:srgbClr val="DCDEE0"/>
              </a:solidFill>
              <a:prstDash val="solid"/>
              <a:round/>
            </a:ln>
          </a:insideV>
        </a:tcBdr>
        <a:fill>
          <a:solidFill>
            <a:schemeClr val="accent6"/>
          </a:solidFill>
        </a:fill>
      </a:tcStyle>
    </a:lastRow>
    <a:firstRow>
      <a:tcTxStyle b="on" i="off">
        <a:fontRef idx="minor">
          <a:srgbClr val="DCDEE0"/>
        </a:fontRef>
        <a:srgbClr val="DCDEE0"/>
      </a:tcTxStyle>
      <a:tcStyle>
        <a:tcBdr>
          <a:left>
            <a:ln w="12700" cap="flat">
              <a:solidFill>
                <a:srgbClr val="DCDEE0"/>
              </a:solidFill>
              <a:prstDash val="solid"/>
              <a:round/>
            </a:ln>
          </a:left>
          <a:right>
            <a:ln w="12700" cap="flat">
              <a:solidFill>
                <a:srgbClr val="DCDEE0"/>
              </a:solidFill>
              <a:prstDash val="solid"/>
              <a:round/>
            </a:ln>
          </a:right>
          <a:top>
            <a:ln w="12700" cap="flat">
              <a:solidFill>
                <a:srgbClr val="DCDEE0"/>
              </a:solidFill>
              <a:prstDash val="solid"/>
              <a:round/>
            </a:ln>
          </a:top>
          <a:bottom>
            <a:ln w="38100" cap="flat">
              <a:solidFill>
                <a:srgbClr val="DCDEE0"/>
              </a:solidFill>
              <a:prstDash val="solid"/>
              <a:round/>
            </a:ln>
          </a:bottom>
          <a:insideH>
            <a:ln w="12700" cap="flat">
              <a:solidFill>
                <a:srgbClr val="DCDEE0"/>
              </a:solidFill>
              <a:prstDash val="solid"/>
              <a:round/>
            </a:ln>
          </a:insideH>
          <a:insideV>
            <a:ln w="12700" cap="flat">
              <a:solidFill>
                <a:srgbClr val="DCDEE0"/>
              </a:solidFill>
              <a:prstDash val="solid"/>
              <a:round/>
            </a:ln>
          </a:insideV>
        </a:tcBdr>
        <a:fill>
          <a:solidFill>
            <a:schemeClr val="accent6"/>
          </a:solidFill>
        </a:fill>
      </a:tcStyle>
    </a:firstRow>
  </a:tblStyle>
  <a:tblStyle styleId="{CF821DB8-F4EB-4A41-A1BA-3FCAFE7338EE}" styleName="">
    <a:tblBg/>
    <a:wholeTbl>
      <a:tcTxStyle b="off" i="off">
        <a:fontRef idx="minor">
          <a:srgbClr val="E07204"/>
        </a:fontRef>
        <a:srgbClr val="E07204"/>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9EBE6"/>
          </a:solidFill>
        </a:fill>
      </a:tcStyle>
    </a:wholeTbl>
    <a:band2H>
      <a:tcTxStyle b="def" i="def"/>
      <a:tcStyle>
        <a:tcBdr/>
        <a:fill>
          <a:solidFill>
            <a:srgbClr val="DCDEE0"/>
          </a:solidFill>
        </a:fill>
      </a:tcStyle>
    </a:band2H>
    <a:firstCol>
      <a:tcTxStyle b="on" i="off">
        <a:fontRef idx="minor">
          <a:srgbClr val="DCDEE0"/>
        </a:fontRef>
        <a:srgbClr val="DCDEE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E07204"/>
        </a:fontRef>
        <a:srgbClr val="E07204"/>
      </a:tcTxStyle>
      <a:tcStyle>
        <a:tcBdr>
          <a:left>
            <a:ln w="12700" cap="flat">
              <a:noFill/>
              <a:miter lim="400000"/>
            </a:ln>
          </a:left>
          <a:right>
            <a:ln w="12700" cap="flat">
              <a:noFill/>
              <a:miter lim="400000"/>
            </a:ln>
          </a:right>
          <a:top>
            <a:ln w="50800" cap="flat">
              <a:solidFill>
                <a:srgbClr val="E07204"/>
              </a:solidFill>
              <a:prstDash val="solid"/>
              <a:round/>
            </a:ln>
          </a:top>
          <a:bottom>
            <a:ln w="25400" cap="flat">
              <a:solidFill>
                <a:srgbClr val="E07204"/>
              </a:solidFill>
              <a:prstDash val="solid"/>
              <a:round/>
            </a:ln>
          </a:bottom>
          <a:insideH>
            <a:ln w="12700" cap="flat">
              <a:noFill/>
              <a:miter lim="400000"/>
            </a:ln>
          </a:insideH>
          <a:insideV>
            <a:ln w="12700" cap="flat">
              <a:noFill/>
              <a:miter lim="400000"/>
            </a:ln>
          </a:insideV>
        </a:tcBdr>
        <a:fill>
          <a:solidFill>
            <a:srgbClr val="DCDEE0"/>
          </a:solidFill>
        </a:fill>
      </a:tcStyle>
    </a:lastRow>
    <a:firstRow>
      <a:tcTxStyle b="on" i="off">
        <a:fontRef idx="minor">
          <a:srgbClr val="DCDEE0"/>
        </a:fontRef>
        <a:srgbClr val="DCDEE0"/>
      </a:tcTxStyle>
      <a:tcStyle>
        <a:tcBdr>
          <a:left>
            <a:ln w="12700" cap="flat">
              <a:noFill/>
              <a:miter lim="400000"/>
            </a:ln>
          </a:left>
          <a:right>
            <a:ln w="12700" cap="flat">
              <a:noFill/>
              <a:miter lim="400000"/>
            </a:ln>
          </a:right>
          <a:top>
            <a:ln w="25400" cap="flat">
              <a:solidFill>
                <a:srgbClr val="E07204"/>
              </a:solidFill>
              <a:prstDash val="solid"/>
              <a:round/>
            </a:ln>
          </a:top>
          <a:bottom>
            <a:ln w="25400" cap="flat">
              <a:solidFill>
                <a:srgbClr val="E07204"/>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E07204"/>
        </a:fontRef>
        <a:srgbClr val="E07204"/>
      </a:tcTxStyle>
      <a:tcStyle>
        <a:tcBdr>
          <a:left>
            <a:ln w="12700" cap="flat">
              <a:solidFill>
                <a:srgbClr val="DCDEE0"/>
              </a:solidFill>
              <a:prstDash val="solid"/>
              <a:round/>
            </a:ln>
          </a:left>
          <a:right>
            <a:ln w="12700" cap="flat">
              <a:solidFill>
                <a:srgbClr val="DCDEE0"/>
              </a:solidFill>
              <a:prstDash val="solid"/>
              <a:round/>
            </a:ln>
          </a:right>
          <a:top>
            <a:ln w="12700" cap="flat">
              <a:solidFill>
                <a:srgbClr val="DCDEE0"/>
              </a:solidFill>
              <a:prstDash val="solid"/>
              <a:round/>
            </a:ln>
          </a:top>
          <a:bottom>
            <a:ln w="12700" cap="flat">
              <a:solidFill>
                <a:srgbClr val="DCDEE0"/>
              </a:solidFill>
              <a:prstDash val="solid"/>
              <a:round/>
            </a:ln>
          </a:bottom>
          <a:insideH>
            <a:ln w="12700" cap="flat">
              <a:solidFill>
                <a:srgbClr val="DCDEE0"/>
              </a:solidFill>
              <a:prstDash val="solid"/>
              <a:round/>
            </a:ln>
          </a:insideH>
          <a:insideV>
            <a:ln w="12700" cap="flat">
              <a:solidFill>
                <a:srgbClr val="DCDEE0"/>
              </a:solidFill>
              <a:prstDash val="solid"/>
              <a:round/>
            </a:ln>
          </a:insideV>
        </a:tcBdr>
        <a:fill>
          <a:solidFill>
            <a:srgbClr val="F3D4CA"/>
          </a:solidFill>
        </a:fill>
      </a:tcStyle>
    </a:wholeTbl>
    <a:band2H>
      <a:tcTxStyle b="def" i="def"/>
      <a:tcStyle>
        <a:tcBdr/>
        <a:fill>
          <a:solidFill>
            <a:srgbClr val="F9EBE6"/>
          </a:solidFill>
        </a:fill>
      </a:tcStyle>
    </a:band2H>
    <a:firstCol>
      <a:tcTxStyle b="on" i="off">
        <a:fontRef idx="minor">
          <a:srgbClr val="DCDEE0"/>
        </a:fontRef>
        <a:srgbClr val="DCDEE0"/>
      </a:tcTxStyle>
      <a:tcStyle>
        <a:tcBdr>
          <a:left>
            <a:ln w="12700" cap="flat">
              <a:solidFill>
                <a:srgbClr val="DCDEE0"/>
              </a:solidFill>
              <a:prstDash val="solid"/>
              <a:round/>
            </a:ln>
          </a:left>
          <a:right>
            <a:ln w="12700" cap="flat">
              <a:solidFill>
                <a:srgbClr val="DCDEE0"/>
              </a:solidFill>
              <a:prstDash val="solid"/>
              <a:round/>
            </a:ln>
          </a:right>
          <a:top>
            <a:ln w="12700" cap="flat">
              <a:solidFill>
                <a:srgbClr val="DCDEE0"/>
              </a:solidFill>
              <a:prstDash val="solid"/>
              <a:round/>
            </a:ln>
          </a:top>
          <a:bottom>
            <a:ln w="12700" cap="flat">
              <a:solidFill>
                <a:srgbClr val="DCDEE0"/>
              </a:solidFill>
              <a:prstDash val="solid"/>
              <a:round/>
            </a:ln>
          </a:bottom>
          <a:insideH>
            <a:ln w="12700" cap="flat">
              <a:solidFill>
                <a:srgbClr val="DCDEE0"/>
              </a:solidFill>
              <a:prstDash val="solid"/>
              <a:round/>
            </a:ln>
          </a:insideH>
          <a:insideV>
            <a:ln w="12700" cap="flat">
              <a:solidFill>
                <a:srgbClr val="DCDEE0"/>
              </a:solidFill>
              <a:prstDash val="solid"/>
              <a:round/>
            </a:ln>
          </a:insideV>
        </a:tcBdr>
        <a:fill>
          <a:solidFill>
            <a:srgbClr val="E07204"/>
          </a:solidFill>
        </a:fill>
      </a:tcStyle>
    </a:firstCol>
    <a:lastRow>
      <a:tcTxStyle b="on" i="off">
        <a:fontRef idx="minor">
          <a:srgbClr val="DCDEE0"/>
        </a:fontRef>
        <a:srgbClr val="DCDEE0"/>
      </a:tcTxStyle>
      <a:tcStyle>
        <a:tcBdr>
          <a:left>
            <a:ln w="12700" cap="flat">
              <a:solidFill>
                <a:srgbClr val="DCDEE0"/>
              </a:solidFill>
              <a:prstDash val="solid"/>
              <a:round/>
            </a:ln>
          </a:left>
          <a:right>
            <a:ln w="12700" cap="flat">
              <a:solidFill>
                <a:srgbClr val="DCDEE0"/>
              </a:solidFill>
              <a:prstDash val="solid"/>
              <a:round/>
            </a:ln>
          </a:right>
          <a:top>
            <a:ln w="38100" cap="flat">
              <a:solidFill>
                <a:srgbClr val="DCDEE0"/>
              </a:solidFill>
              <a:prstDash val="solid"/>
              <a:round/>
            </a:ln>
          </a:top>
          <a:bottom>
            <a:ln w="12700" cap="flat">
              <a:solidFill>
                <a:srgbClr val="DCDEE0"/>
              </a:solidFill>
              <a:prstDash val="solid"/>
              <a:round/>
            </a:ln>
          </a:bottom>
          <a:insideH>
            <a:ln w="12700" cap="flat">
              <a:solidFill>
                <a:srgbClr val="DCDEE0"/>
              </a:solidFill>
              <a:prstDash val="solid"/>
              <a:round/>
            </a:ln>
          </a:insideH>
          <a:insideV>
            <a:ln w="12700" cap="flat">
              <a:solidFill>
                <a:srgbClr val="DCDEE0"/>
              </a:solidFill>
              <a:prstDash val="solid"/>
              <a:round/>
            </a:ln>
          </a:insideV>
        </a:tcBdr>
        <a:fill>
          <a:solidFill>
            <a:srgbClr val="E07204"/>
          </a:solidFill>
        </a:fill>
      </a:tcStyle>
    </a:lastRow>
    <a:firstRow>
      <a:tcTxStyle b="on" i="off">
        <a:fontRef idx="minor">
          <a:srgbClr val="DCDEE0"/>
        </a:fontRef>
        <a:srgbClr val="DCDEE0"/>
      </a:tcTxStyle>
      <a:tcStyle>
        <a:tcBdr>
          <a:left>
            <a:ln w="12700" cap="flat">
              <a:solidFill>
                <a:srgbClr val="DCDEE0"/>
              </a:solidFill>
              <a:prstDash val="solid"/>
              <a:round/>
            </a:ln>
          </a:left>
          <a:right>
            <a:ln w="12700" cap="flat">
              <a:solidFill>
                <a:srgbClr val="DCDEE0"/>
              </a:solidFill>
              <a:prstDash val="solid"/>
              <a:round/>
            </a:ln>
          </a:right>
          <a:top>
            <a:ln w="12700" cap="flat">
              <a:solidFill>
                <a:srgbClr val="DCDEE0"/>
              </a:solidFill>
              <a:prstDash val="solid"/>
              <a:round/>
            </a:ln>
          </a:top>
          <a:bottom>
            <a:ln w="38100" cap="flat">
              <a:solidFill>
                <a:srgbClr val="DCDEE0"/>
              </a:solidFill>
              <a:prstDash val="solid"/>
              <a:round/>
            </a:ln>
          </a:bottom>
          <a:insideH>
            <a:ln w="12700" cap="flat">
              <a:solidFill>
                <a:srgbClr val="DCDEE0"/>
              </a:solidFill>
              <a:prstDash val="solid"/>
              <a:round/>
            </a:ln>
          </a:insideH>
          <a:insideV>
            <a:ln w="12700" cap="flat">
              <a:solidFill>
                <a:srgbClr val="DCDEE0"/>
              </a:solidFill>
              <a:prstDash val="solid"/>
              <a:round/>
            </a:ln>
          </a:insideV>
        </a:tcBdr>
        <a:fill>
          <a:solidFill>
            <a:srgbClr val="E07204"/>
          </a:solidFill>
        </a:fill>
      </a:tcStyle>
    </a:firstRow>
  </a:tblStyle>
  <a:tblStyle styleId="{2708684C-4D16-4618-839F-0558EEFCDFE6}" styleName="">
    <a:tblBg/>
    <a:wholeTbl>
      <a:tcTxStyle b="off" i="off">
        <a:fontRef idx="minor">
          <a:srgbClr val="DCDEE0"/>
        </a:fontRef>
        <a:srgbClr val="DCDEE0"/>
      </a:tcTxStyle>
      <a:tcStyle>
        <a:tcBdr>
          <a:left>
            <a:ln w="12700" cap="flat">
              <a:solidFill>
                <a:srgbClr val="DCDEE0"/>
              </a:solidFill>
              <a:prstDash val="solid"/>
              <a:round/>
            </a:ln>
          </a:left>
          <a:right>
            <a:ln w="12700" cap="flat">
              <a:solidFill>
                <a:srgbClr val="DCDEE0"/>
              </a:solidFill>
              <a:prstDash val="solid"/>
              <a:round/>
            </a:ln>
          </a:right>
          <a:top>
            <a:ln w="12700" cap="flat">
              <a:solidFill>
                <a:srgbClr val="DCDEE0"/>
              </a:solidFill>
              <a:prstDash val="solid"/>
              <a:round/>
            </a:ln>
          </a:top>
          <a:bottom>
            <a:ln w="12700" cap="flat">
              <a:solidFill>
                <a:srgbClr val="DCDEE0"/>
              </a:solidFill>
              <a:prstDash val="solid"/>
              <a:round/>
            </a:ln>
          </a:bottom>
          <a:insideH>
            <a:ln w="12700" cap="flat">
              <a:solidFill>
                <a:srgbClr val="DCDEE0"/>
              </a:solidFill>
              <a:prstDash val="solid"/>
              <a:round/>
            </a:ln>
          </a:insideH>
          <a:insideV>
            <a:ln w="12700" cap="flat">
              <a:solidFill>
                <a:srgbClr val="DCDEE0"/>
              </a:solidFill>
              <a:prstDash val="solid"/>
              <a:round/>
            </a:ln>
          </a:insideV>
        </a:tcBdr>
        <a:fill>
          <a:solidFill>
            <a:srgbClr val="DCDEE0">
              <a:alpha val="20000"/>
            </a:srgbClr>
          </a:solidFill>
        </a:fill>
      </a:tcStyle>
    </a:wholeTbl>
    <a:band2H>
      <a:tcTxStyle b="def" i="def"/>
      <a:tcStyle>
        <a:tcBdr/>
        <a:fill>
          <a:solidFill>
            <a:srgbClr val="FFFFFF"/>
          </a:solidFill>
        </a:fill>
      </a:tcStyle>
    </a:band2H>
    <a:firstCol>
      <a:tcTxStyle b="on" i="off">
        <a:fontRef idx="minor">
          <a:srgbClr val="DCDEE0"/>
        </a:fontRef>
        <a:srgbClr val="DCDEE0"/>
      </a:tcTxStyle>
      <a:tcStyle>
        <a:tcBdr>
          <a:left>
            <a:ln w="12700" cap="flat">
              <a:solidFill>
                <a:srgbClr val="DCDEE0"/>
              </a:solidFill>
              <a:prstDash val="solid"/>
              <a:round/>
            </a:ln>
          </a:left>
          <a:right>
            <a:ln w="12700" cap="flat">
              <a:solidFill>
                <a:srgbClr val="DCDEE0"/>
              </a:solidFill>
              <a:prstDash val="solid"/>
              <a:round/>
            </a:ln>
          </a:right>
          <a:top>
            <a:ln w="12700" cap="flat">
              <a:solidFill>
                <a:srgbClr val="DCDEE0"/>
              </a:solidFill>
              <a:prstDash val="solid"/>
              <a:round/>
            </a:ln>
          </a:top>
          <a:bottom>
            <a:ln w="12700" cap="flat">
              <a:solidFill>
                <a:srgbClr val="DCDEE0"/>
              </a:solidFill>
              <a:prstDash val="solid"/>
              <a:round/>
            </a:ln>
          </a:bottom>
          <a:insideH>
            <a:ln w="12700" cap="flat">
              <a:solidFill>
                <a:srgbClr val="DCDEE0"/>
              </a:solidFill>
              <a:prstDash val="solid"/>
              <a:round/>
            </a:ln>
          </a:insideH>
          <a:insideV>
            <a:ln w="12700" cap="flat">
              <a:solidFill>
                <a:srgbClr val="DCDEE0"/>
              </a:solidFill>
              <a:prstDash val="solid"/>
              <a:round/>
            </a:ln>
          </a:insideV>
        </a:tcBdr>
        <a:fill>
          <a:solidFill>
            <a:srgbClr val="DCDEE0">
              <a:alpha val="20000"/>
            </a:srgbClr>
          </a:solidFill>
        </a:fill>
      </a:tcStyle>
    </a:firstCol>
    <a:lastRow>
      <a:tcTxStyle b="on" i="off">
        <a:fontRef idx="minor">
          <a:srgbClr val="DCDEE0"/>
        </a:fontRef>
        <a:srgbClr val="DCDEE0"/>
      </a:tcTxStyle>
      <a:tcStyle>
        <a:tcBdr>
          <a:left>
            <a:ln w="12700" cap="flat">
              <a:solidFill>
                <a:srgbClr val="DCDEE0"/>
              </a:solidFill>
              <a:prstDash val="solid"/>
              <a:round/>
            </a:ln>
          </a:left>
          <a:right>
            <a:ln w="12700" cap="flat">
              <a:solidFill>
                <a:srgbClr val="DCDEE0"/>
              </a:solidFill>
              <a:prstDash val="solid"/>
              <a:round/>
            </a:ln>
          </a:right>
          <a:top>
            <a:ln w="50800" cap="flat">
              <a:solidFill>
                <a:srgbClr val="DCDEE0"/>
              </a:solidFill>
              <a:prstDash val="solid"/>
              <a:round/>
            </a:ln>
          </a:top>
          <a:bottom>
            <a:ln w="12700" cap="flat">
              <a:solidFill>
                <a:srgbClr val="DCDEE0"/>
              </a:solidFill>
              <a:prstDash val="solid"/>
              <a:round/>
            </a:ln>
          </a:bottom>
          <a:insideH>
            <a:ln w="12700" cap="flat">
              <a:solidFill>
                <a:srgbClr val="DCDEE0"/>
              </a:solidFill>
              <a:prstDash val="solid"/>
              <a:round/>
            </a:ln>
          </a:insideH>
          <a:insideV>
            <a:ln w="12700" cap="flat">
              <a:solidFill>
                <a:srgbClr val="DCDEE0"/>
              </a:solidFill>
              <a:prstDash val="solid"/>
              <a:round/>
            </a:ln>
          </a:insideV>
        </a:tcBdr>
        <a:fill>
          <a:noFill/>
        </a:fill>
      </a:tcStyle>
    </a:lastRow>
    <a:firstRow>
      <a:tcTxStyle b="on" i="off">
        <a:fontRef idx="minor">
          <a:srgbClr val="DCDEE0"/>
        </a:fontRef>
        <a:srgbClr val="DCDEE0"/>
      </a:tcTxStyle>
      <a:tcStyle>
        <a:tcBdr>
          <a:left>
            <a:ln w="12700" cap="flat">
              <a:solidFill>
                <a:srgbClr val="DCDEE0"/>
              </a:solidFill>
              <a:prstDash val="solid"/>
              <a:round/>
            </a:ln>
          </a:left>
          <a:right>
            <a:ln w="12700" cap="flat">
              <a:solidFill>
                <a:srgbClr val="DCDEE0"/>
              </a:solidFill>
              <a:prstDash val="solid"/>
              <a:round/>
            </a:ln>
          </a:right>
          <a:top>
            <a:ln w="12700" cap="flat">
              <a:solidFill>
                <a:srgbClr val="DCDEE0"/>
              </a:solidFill>
              <a:prstDash val="solid"/>
              <a:round/>
            </a:ln>
          </a:top>
          <a:bottom>
            <a:ln w="25400" cap="flat">
              <a:solidFill>
                <a:srgbClr val="DCDEE0"/>
              </a:solidFill>
              <a:prstDash val="solid"/>
              <a:round/>
            </a:ln>
          </a:bottom>
          <a:insideH>
            <a:ln w="12700" cap="flat">
              <a:solidFill>
                <a:srgbClr val="DCDEE0"/>
              </a:solidFill>
              <a:prstDash val="solid"/>
              <a:round/>
            </a:ln>
          </a:insideH>
          <a:insideV>
            <a:ln w="12700" cap="flat">
              <a:solidFill>
                <a:srgbClr val="DCDEE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ph type="sldImg"/>
          </p:nvPr>
        </p:nvSpPr>
        <p:spPr>
          <a:xfrm>
            <a:off x="1143000" y="685800"/>
            <a:ext cx="4572000" cy="3429000"/>
          </a:xfrm>
          <a:prstGeom prst="rect">
            <a:avLst/>
          </a:prstGeom>
        </p:spPr>
        <p:txBody>
          <a:bodyPr/>
          <a:lstStyle/>
          <a:p>
            <a:pPr/>
          </a:p>
        </p:txBody>
      </p:sp>
      <p:sp>
        <p:nvSpPr>
          <p:cNvPr id="221" name="Shape 22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2200">
        <a:latin typeface="+mn-lt"/>
        <a:ea typeface="+mn-ea"/>
        <a:cs typeface="+mn-cs"/>
        <a:sym typeface="Lucida Grande"/>
      </a:defRPr>
    </a:lvl1pPr>
    <a:lvl2pPr indent="228600" defTabSz="457200" latinLnBrk="0">
      <a:defRPr sz="2200">
        <a:latin typeface="+mn-lt"/>
        <a:ea typeface="+mn-ea"/>
        <a:cs typeface="+mn-cs"/>
        <a:sym typeface="Lucida Grande"/>
      </a:defRPr>
    </a:lvl2pPr>
    <a:lvl3pPr indent="457200" defTabSz="457200" latinLnBrk="0">
      <a:defRPr sz="2200">
        <a:latin typeface="+mn-lt"/>
        <a:ea typeface="+mn-ea"/>
        <a:cs typeface="+mn-cs"/>
        <a:sym typeface="Lucida Grande"/>
      </a:defRPr>
    </a:lvl3pPr>
    <a:lvl4pPr indent="685800" defTabSz="457200" latinLnBrk="0">
      <a:defRPr sz="2200">
        <a:latin typeface="+mn-lt"/>
        <a:ea typeface="+mn-ea"/>
        <a:cs typeface="+mn-cs"/>
        <a:sym typeface="Lucida Grande"/>
      </a:defRPr>
    </a:lvl4pPr>
    <a:lvl5pPr indent="914400" defTabSz="457200" latinLnBrk="0">
      <a:defRPr sz="2200">
        <a:latin typeface="+mn-lt"/>
        <a:ea typeface="+mn-ea"/>
        <a:cs typeface="+mn-cs"/>
        <a:sym typeface="Lucida Grande"/>
      </a:defRPr>
    </a:lvl5pPr>
    <a:lvl6pPr indent="1143000" defTabSz="457200" latinLnBrk="0">
      <a:defRPr sz="2200">
        <a:latin typeface="+mn-lt"/>
        <a:ea typeface="+mn-ea"/>
        <a:cs typeface="+mn-cs"/>
        <a:sym typeface="Lucida Grande"/>
      </a:defRPr>
    </a:lvl6pPr>
    <a:lvl7pPr indent="1371600" defTabSz="457200" latinLnBrk="0">
      <a:defRPr sz="2200">
        <a:latin typeface="+mn-lt"/>
        <a:ea typeface="+mn-ea"/>
        <a:cs typeface="+mn-cs"/>
        <a:sym typeface="Lucida Grande"/>
      </a:defRPr>
    </a:lvl7pPr>
    <a:lvl8pPr indent="1600200" defTabSz="457200" latinLnBrk="0">
      <a:defRPr sz="2200">
        <a:latin typeface="+mn-lt"/>
        <a:ea typeface="+mn-ea"/>
        <a:cs typeface="+mn-cs"/>
        <a:sym typeface="Lucida Grande"/>
      </a:defRPr>
    </a:lvl8pPr>
    <a:lvl9pPr indent="1828800" defTabSz="457200" latinLnBrk="0">
      <a:defRPr sz="2200">
        <a:latin typeface="+mn-lt"/>
        <a:ea typeface="+mn-ea"/>
        <a:cs typeface="+mn-cs"/>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Titelfolie">
    <p:spTree>
      <p:nvGrpSpPr>
        <p:cNvPr id="1" name=""/>
        <p:cNvGrpSpPr/>
        <p:nvPr/>
      </p:nvGrpSpPr>
      <p:grpSpPr>
        <a:xfrm>
          <a:off x="0" y="0"/>
          <a:ext cx="0" cy="0"/>
          <a:chOff x="0" y="0"/>
          <a:chExt cx="0" cy="0"/>
        </a:xfrm>
      </p:grpSpPr>
      <p:sp>
        <p:nvSpPr>
          <p:cNvPr id="12" name="Shape 12"/>
          <p:cNvSpPr/>
          <p:nvPr>
            <p:ph type="title"/>
          </p:nvPr>
        </p:nvSpPr>
        <p:spPr>
          <a:xfrm>
            <a:off x="974725" y="3030538"/>
            <a:ext cx="11055350" cy="2090737"/>
          </a:xfrm>
          <a:prstGeom prst="rect">
            <a:avLst/>
          </a:prstGeom>
        </p:spPr>
        <p:txBody>
          <a:bodyPr/>
          <a:lstStyle/>
          <a:p>
            <a:pPr/>
            <a:r>
              <a:t>Title Text</a:t>
            </a:r>
          </a:p>
        </p:txBody>
      </p:sp>
      <p:sp>
        <p:nvSpPr>
          <p:cNvPr id="13" name="Shape 13"/>
          <p:cNvSpPr/>
          <p:nvPr>
            <p:ph type="body" sz="quarter" idx="1"/>
          </p:nvPr>
        </p:nvSpPr>
        <p:spPr>
          <a:xfrm>
            <a:off x="1951038" y="5527675"/>
            <a:ext cx="9102726" cy="2492375"/>
          </a:xfrm>
          <a:prstGeom prst="rect">
            <a:avLst/>
          </a:prstGeom>
        </p:spPr>
        <p:txBody>
          <a:bodyPr/>
          <a:lstStyle>
            <a:lvl1pPr marL="0" indent="0" algn="ctr">
              <a:buSzTx/>
              <a:buNone/>
            </a:lvl1pPr>
            <a:lvl2pPr algn="ctr">
              <a:buBlip>
                <a:blip r:embed="rId2"/>
              </a:buBlip>
            </a:lvl2pPr>
            <a:lvl3pPr algn="ctr">
              <a:buBlip>
                <a:blip r:embed="rId2"/>
              </a:buBlip>
            </a:lvl3pPr>
            <a:lvl4pPr algn="ctr">
              <a:buBlip>
                <a:blip r:embed="rId2"/>
              </a:buBlip>
            </a:lvl4pPr>
            <a:lvl5pPr algn="ct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14" name="Shape 1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el und Inhalt">
    <p:spTree>
      <p:nvGrpSpPr>
        <p:cNvPr id="1" name=""/>
        <p:cNvGrpSpPr/>
        <p:nvPr/>
      </p:nvGrpSpPr>
      <p:grpSpPr>
        <a:xfrm>
          <a:off x="0" y="0"/>
          <a:ext cx="0" cy="0"/>
          <a:chOff x="0" y="0"/>
          <a:chExt cx="0" cy="0"/>
        </a:xfrm>
      </p:grpSpPr>
      <p:sp>
        <p:nvSpPr>
          <p:cNvPr id="21" name="Shape 21"/>
          <p:cNvSpPr/>
          <p:nvPr>
            <p:ph type="title"/>
          </p:nvPr>
        </p:nvSpPr>
        <p:spPr>
          <a:prstGeom prst="rect">
            <a:avLst/>
          </a:prstGeom>
        </p:spPr>
        <p:txBody>
          <a:bodyPr/>
          <a:lstStyle/>
          <a:p>
            <a:pPr/>
            <a:r>
              <a:t>Title Text</a:t>
            </a:r>
          </a:p>
        </p:txBody>
      </p:sp>
      <p:sp>
        <p:nvSpPr>
          <p:cNvPr id="22" name="Shape 22"/>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23" name="Shape 2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Abschnitts-&#10;überschrift">
    <p:spTree>
      <p:nvGrpSpPr>
        <p:cNvPr id="1" name=""/>
        <p:cNvGrpSpPr/>
        <p:nvPr/>
      </p:nvGrpSpPr>
      <p:grpSpPr>
        <a:xfrm>
          <a:off x="0" y="0"/>
          <a:ext cx="0" cy="0"/>
          <a:chOff x="0" y="0"/>
          <a:chExt cx="0" cy="0"/>
        </a:xfrm>
      </p:grpSpPr>
      <p:sp>
        <p:nvSpPr>
          <p:cNvPr id="30" name="Shape 30"/>
          <p:cNvSpPr/>
          <p:nvPr>
            <p:ph type="title"/>
          </p:nvPr>
        </p:nvSpPr>
        <p:spPr>
          <a:xfrm>
            <a:off x="1027112" y="6267450"/>
            <a:ext cx="11053764" cy="1936750"/>
          </a:xfrm>
          <a:prstGeom prst="rect">
            <a:avLst/>
          </a:prstGeom>
        </p:spPr>
        <p:txBody>
          <a:bodyPr anchor="t"/>
          <a:lstStyle>
            <a:lvl1pPr algn="l">
              <a:defRPr cap="all" sz="4000"/>
            </a:lvl1pPr>
          </a:lstStyle>
          <a:p>
            <a:pPr/>
            <a:r>
              <a:t>Title Text</a:t>
            </a:r>
          </a:p>
        </p:txBody>
      </p:sp>
      <p:sp>
        <p:nvSpPr>
          <p:cNvPr id="31" name="Shape 31"/>
          <p:cNvSpPr/>
          <p:nvPr>
            <p:ph type="body" sz="quarter" idx="1"/>
          </p:nvPr>
        </p:nvSpPr>
        <p:spPr>
          <a:xfrm>
            <a:off x="1027112" y="4133850"/>
            <a:ext cx="11053764" cy="2133600"/>
          </a:xfrm>
          <a:prstGeom prst="rect">
            <a:avLst/>
          </a:prstGeom>
        </p:spPr>
        <p:txBody>
          <a:bodyPr anchor="b"/>
          <a:lstStyle>
            <a:lvl1pPr marL="0" indent="0">
              <a:buSzTx/>
              <a:buNone/>
              <a:defRPr sz="2000"/>
            </a:lvl1pPr>
            <a:lvl2pPr marL="889000" indent="-444500">
              <a:buBlip>
                <a:blip r:embed="rId2"/>
              </a:buBlip>
              <a:defRPr sz="2000"/>
            </a:lvl2pPr>
            <a:lvl3pPr marL="1333500" indent="-444500">
              <a:buBlip>
                <a:blip r:embed="rId2"/>
              </a:buBlip>
              <a:defRPr sz="2000"/>
            </a:lvl3pPr>
            <a:lvl4pPr marL="1778000" indent="-444500">
              <a:buBlip>
                <a:blip r:embed="rId2"/>
              </a:buBlip>
              <a:defRPr sz="2000"/>
            </a:lvl4pPr>
            <a:lvl5pPr marL="2222500" indent="-444500">
              <a:buBlip>
                <a:blip r:embed="rId2"/>
              </a:buBlip>
              <a:defRPr sz="2000"/>
            </a:lvl5pPr>
          </a:lstStyle>
          <a:p>
            <a:pPr/>
            <a:r>
              <a:t>Body Level One</a:t>
            </a:r>
          </a:p>
          <a:p>
            <a:pPr lvl="1"/>
            <a:r>
              <a:t>Body Level Two</a:t>
            </a:r>
          </a:p>
          <a:p>
            <a:pPr lvl="2"/>
            <a:r>
              <a:t>Body Level Three</a:t>
            </a:r>
          </a:p>
          <a:p>
            <a:pPr lvl="3"/>
            <a:r>
              <a:t>Body Level Four</a:t>
            </a:r>
          </a:p>
          <a:p>
            <a:pPr lvl="4"/>
            <a:r>
              <a:t>Body Level Five</a:t>
            </a:r>
          </a:p>
        </p:txBody>
      </p:sp>
      <p:sp>
        <p:nvSpPr>
          <p:cNvPr id="32" name="Shape 3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Zwei Inhalte">
    <p:spTree>
      <p:nvGrpSpPr>
        <p:cNvPr id="1" name=""/>
        <p:cNvGrpSpPr/>
        <p:nvPr/>
      </p:nvGrpSpPr>
      <p:grpSpPr>
        <a:xfrm>
          <a:off x="0" y="0"/>
          <a:ext cx="0" cy="0"/>
          <a:chOff x="0" y="0"/>
          <a:chExt cx="0" cy="0"/>
        </a:xfrm>
      </p:grpSpPr>
      <p:sp>
        <p:nvSpPr>
          <p:cNvPr id="39" name="Shape 39"/>
          <p:cNvSpPr/>
          <p:nvPr>
            <p:ph type="title"/>
          </p:nvPr>
        </p:nvSpPr>
        <p:spPr>
          <a:prstGeom prst="rect">
            <a:avLst/>
          </a:prstGeom>
        </p:spPr>
        <p:txBody>
          <a:bodyPr/>
          <a:lstStyle/>
          <a:p>
            <a:pPr/>
            <a:r>
              <a:t>Title Text</a:t>
            </a:r>
          </a:p>
        </p:txBody>
      </p:sp>
      <p:sp>
        <p:nvSpPr>
          <p:cNvPr id="40" name="Shape 40"/>
          <p:cNvSpPr/>
          <p:nvPr>
            <p:ph type="body" sz="half" idx="1"/>
          </p:nvPr>
        </p:nvSpPr>
        <p:spPr>
          <a:xfrm>
            <a:off x="1016000" y="2540000"/>
            <a:ext cx="5410200" cy="6705600"/>
          </a:xfrm>
          <a:prstGeom prst="rect">
            <a:avLst/>
          </a:prstGeom>
        </p:spPr>
        <p:txBody>
          <a:bodyPr/>
          <a:lstStyle>
            <a:lvl1pPr>
              <a:buBlip>
                <a:blip r:embed="rId2"/>
              </a:buBlip>
              <a:defRPr sz="2800"/>
            </a:lvl1pPr>
            <a:lvl2pPr marL="1481665" indent="-1037165">
              <a:buBlip>
                <a:blip r:embed="rId2"/>
              </a:buBlip>
              <a:defRPr sz="2800"/>
            </a:lvl2pPr>
            <a:lvl3pPr marL="2133600" indent="-1244600">
              <a:buBlip>
                <a:blip r:embed="rId2"/>
              </a:buBlip>
              <a:defRPr sz="2800"/>
            </a:lvl3pPr>
            <a:lvl4pPr marL="2716388" indent="-1382887">
              <a:buBlip>
                <a:blip r:embed="rId2"/>
              </a:buBlip>
              <a:defRPr sz="2800"/>
            </a:lvl4pPr>
            <a:lvl5pPr marL="3160888" indent="-1382888">
              <a:buBlip>
                <a:blip r:embed="rId2"/>
              </a:buBlip>
              <a:defRPr sz="2800"/>
            </a:lvl5pPr>
          </a:lstStyle>
          <a:p>
            <a:pPr/>
            <a:r>
              <a:t>Body Level One</a:t>
            </a:r>
          </a:p>
          <a:p>
            <a:pPr lvl="1"/>
            <a:r>
              <a:t>Body Level Two</a:t>
            </a:r>
          </a:p>
          <a:p>
            <a:pPr lvl="2"/>
            <a:r>
              <a:t>Body Level Three</a:t>
            </a:r>
          </a:p>
          <a:p>
            <a:pPr lvl="3"/>
            <a:r>
              <a:t>Body Level Four</a:t>
            </a:r>
          </a:p>
          <a:p>
            <a:pPr lvl="4"/>
            <a:r>
              <a:t>Body Level Five</a:t>
            </a:r>
          </a:p>
        </p:txBody>
      </p:sp>
      <p:sp>
        <p:nvSpPr>
          <p:cNvPr id="41" name="Shape 4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Vergleich">
    <p:spTree>
      <p:nvGrpSpPr>
        <p:cNvPr id="1" name=""/>
        <p:cNvGrpSpPr/>
        <p:nvPr/>
      </p:nvGrpSpPr>
      <p:grpSpPr>
        <a:xfrm>
          <a:off x="0" y="0"/>
          <a:ext cx="0" cy="0"/>
          <a:chOff x="0" y="0"/>
          <a:chExt cx="0" cy="0"/>
        </a:xfrm>
      </p:grpSpPr>
      <p:sp>
        <p:nvSpPr>
          <p:cNvPr id="48" name="Shape 48"/>
          <p:cNvSpPr/>
          <p:nvPr>
            <p:ph type="title"/>
          </p:nvPr>
        </p:nvSpPr>
        <p:spPr>
          <a:xfrm>
            <a:off x="650875" y="390525"/>
            <a:ext cx="11703050" cy="1625600"/>
          </a:xfrm>
          <a:prstGeom prst="rect">
            <a:avLst/>
          </a:prstGeom>
        </p:spPr>
        <p:txBody>
          <a:bodyPr/>
          <a:lstStyle/>
          <a:p>
            <a:pPr/>
            <a:r>
              <a:t>Title Text</a:t>
            </a:r>
          </a:p>
        </p:txBody>
      </p:sp>
      <p:sp>
        <p:nvSpPr>
          <p:cNvPr id="49" name="Shape 49"/>
          <p:cNvSpPr/>
          <p:nvPr>
            <p:ph type="body" sz="quarter" idx="1"/>
          </p:nvPr>
        </p:nvSpPr>
        <p:spPr>
          <a:xfrm>
            <a:off x="650875" y="2182813"/>
            <a:ext cx="5745163" cy="909639"/>
          </a:xfrm>
          <a:prstGeom prst="rect">
            <a:avLst/>
          </a:prstGeom>
        </p:spPr>
        <p:txBody>
          <a:bodyPr anchor="b"/>
          <a:lstStyle>
            <a:lvl1pPr marL="0" indent="0">
              <a:buSzTx/>
              <a:buNone/>
              <a:defRPr sz="2400"/>
            </a:lvl1pPr>
            <a:lvl2pPr marL="977900" indent="-533400">
              <a:buBlip>
                <a:blip r:embed="rId2"/>
              </a:buBlip>
              <a:defRPr sz="2400"/>
            </a:lvl2pPr>
            <a:lvl3pPr marL="1422400" indent="-533400">
              <a:buBlip>
                <a:blip r:embed="rId2"/>
              </a:buBlip>
              <a:defRPr sz="2400"/>
            </a:lvl3pPr>
            <a:lvl4pPr marL="1866900" indent="-533400">
              <a:buBlip>
                <a:blip r:embed="rId2"/>
              </a:buBlip>
              <a:defRPr sz="2400"/>
            </a:lvl4pPr>
            <a:lvl5pPr marL="2311400" indent="-533400">
              <a:buBlip>
                <a:blip r:embed="rId2"/>
              </a:buBlip>
              <a:defRPr sz="2400"/>
            </a:lvl5pPr>
          </a:lstStyle>
          <a:p>
            <a:pPr/>
            <a:r>
              <a:t>Body Level One</a:t>
            </a:r>
          </a:p>
          <a:p>
            <a:pPr lvl="1"/>
            <a:r>
              <a:t>Body Level Two</a:t>
            </a:r>
          </a:p>
          <a:p>
            <a:pPr lvl="2"/>
            <a:r>
              <a:t>Body Level Three</a:t>
            </a:r>
          </a:p>
          <a:p>
            <a:pPr lvl="3"/>
            <a:r>
              <a:t>Body Level Four</a:t>
            </a:r>
          </a:p>
          <a:p>
            <a:pPr lvl="4"/>
            <a:r>
              <a:t>Body Level Five</a:t>
            </a:r>
          </a:p>
        </p:txBody>
      </p:sp>
      <p:sp>
        <p:nvSpPr>
          <p:cNvPr id="50" name="Shape 50"/>
          <p:cNvSpPr/>
          <p:nvPr>
            <p:ph type="body" sz="quarter" idx="13"/>
          </p:nvPr>
        </p:nvSpPr>
        <p:spPr>
          <a:xfrm>
            <a:off x="6605588" y="2182813"/>
            <a:ext cx="5748339" cy="909639"/>
          </a:xfrm>
          <a:prstGeom prst="rect">
            <a:avLst/>
          </a:prstGeom>
        </p:spPr>
        <p:txBody>
          <a:bodyPr anchor="b"/>
          <a:lstStyle/>
          <a:p>
            <a:pPr>
              <a:buBlip>
                <a:blip r:embed="rId2"/>
              </a:buBlip>
            </a:pPr>
          </a:p>
        </p:txBody>
      </p:sp>
      <p:sp>
        <p:nvSpPr>
          <p:cNvPr id="51" name="Shape 5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Nur Titel">
    <p:spTree>
      <p:nvGrpSpPr>
        <p:cNvPr id="1" name=""/>
        <p:cNvGrpSpPr/>
        <p:nvPr/>
      </p:nvGrpSpPr>
      <p:grpSpPr>
        <a:xfrm>
          <a:off x="0" y="0"/>
          <a:ext cx="0" cy="0"/>
          <a:chOff x="0" y="0"/>
          <a:chExt cx="0" cy="0"/>
        </a:xfrm>
      </p:grpSpPr>
      <p:sp>
        <p:nvSpPr>
          <p:cNvPr id="58" name="Shape 58"/>
          <p:cNvSpPr/>
          <p:nvPr>
            <p:ph type="title"/>
          </p:nvPr>
        </p:nvSpPr>
        <p:spPr>
          <a:prstGeom prst="rect">
            <a:avLst/>
          </a:prstGeom>
        </p:spPr>
        <p:txBody>
          <a:bodyPr/>
          <a:lstStyle/>
          <a:p>
            <a:pPr/>
            <a:r>
              <a:t>Title Text</a:t>
            </a:r>
          </a:p>
        </p:txBody>
      </p:sp>
      <p:sp>
        <p:nvSpPr>
          <p:cNvPr id="59" name="Shape 5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Leer">
    <p:spTree>
      <p:nvGrpSpPr>
        <p:cNvPr id="1" name=""/>
        <p:cNvGrpSpPr/>
        <p:nvPr/>
      </p:nvGrpSpPr>
      <p:grpSpPr>
        <a:xfrm>
          <a:off x="0" y="0"/>
          <a:ext cx="0" cy="0"/>
          <a:chOff x="0" y="0"/>
          <a:chExt cx="0" cy="0"/>
        </a:xfrm>
      </p:grpSpPr>
      <p:sp>
        <p:nvSpPr>
          <p:cNvPr id="66" name="Shape 6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Inhalt mit Überschrift">
    <p:spTree>
      <p:nvGrpSpPr>
        <p:cNvPr id="1" name=""/>
        <p:cNvGrpSpPr/>
        <p:nvPr/>
      </p:nvGrpSpPr>
      <p:grpSpPr>
        <a:xfrm>
          <a:off x="0" y="0"/>
          <a:ext cx="0" cy="0"/>
          <a:chOff x="0" y="0"/>
          <a:chExt cx="0" cy="0"/>
        </a:xfrm>
      </p:grpSpPr>
      <p:sp>
        <p:nvSpPr>
          <p:cNvPr id="73" name="Shape 73"/>
          <p:cNvSpPr/>
          <p:nvPr>
            <p:ph type="title"/>
          </p:nvPr>
        </p:nvSpPr>
        <p:spPr>
          <a:xfrm>
            <a:off x="650875" y="388938"/>
            <a:ext cx="4278313" cy="1652587"/>
          </a:xfrm>
          <a:prstGeom prst="rect">
            <a:avLst/>
          </a:prstGeom>
        </p:spPr>
        <p:txBody>
          <a:bodyPr anchor="b"/>
          <a:lstStyle>
            <a:lvl1pPr algn="l">
              <a:defRPr sz="2000"/>
            </a:lvl1pPr>
          </a:lstStyle>
          <a:p>
            <a:pPr/>
            <a:r>
              <a:t>Title Text</a:t>
            </a:r>
          </a:p>
        </p:txBody>
      </p:sp>
      <p:sp>
        <p:nvSpPr>
          <p:cNvPr id="74" name="Shape 74"/>
          <p:cNvSpPr/>
          <p:nvPr>
            <p:ph type="body" idx="1"/>
          </p:nvPr>
        </p:nvSpPr>
        <p:spPr>
          <a:xfrm>
            <a:off x="5084762" y="388938"/>
            <a:ext cx="7269164" cy="8323262"/>
          </a:xfrm>
          <a:prstGeom prst="rect">
            <a:avLst/>
          </a:prstGeom>
        </p:spPr>
        <p:txBody>
          <a:bodyPr/>
          <a:lstStyle>
            <a:lvl1pPr>
              <a:buBlip>
                <a:blip r:embed="rId2"/>
              </a:buBlip>
              <a:defRPr sz="3200"/>
            </a:lvl1pPr>
            <a:lvl2pPr marL="1460500" indent="-1016000">
              <a:buBlip>
                <a:blip r:embed="rId2"/>
              </a:buBlip>
              <a:defRPr sz="3200"/>
            </a:lvl2pPr>
            <a:lvl3pPr marL="2074333" indent="-1185332">
              <a:buBlip>
                <a:blip r:embed="rId2"/>
              </a:buBlip>
              <a:defRPr sz="3200"/>
            </a:lvl3pPr>
            <a:lvl4pPr marL="2755900" indent="-1422400">
              <a:buBlip>
                <a:blip r:embed="rId2"/>
              </a:buBlip>
              <a:defRPr sz="3200"/>
            </a:lvl4pPr>
            <a:lvl5pPr marL="3200400" indent="-1422400">
              <a:buBlip>
                <a:blip r:embed="rId2"/>
              </a:buBlip>
              <a:defRPr sz="3200"/>
            </a:lvl5pPr>
          </a:lstStyle>
          <a:p>
            <a:pPr/>
            <a:r>
              <a:t>Body Level One</a:t>
            </a:r>
          </a:p>
          <a:p>
            <a:pPr lvl="1"/>
            <a:r>
              <a:t>Body Level Two</a:t>
            </a:r>
          </a:p>
          <a:p>
            <a:pPr lvl="2"/>
            <a:r>
              <a:t>Body Level Three</a:t>
            </a:r>
          </a:p>
          <a:p>
            <a:pPr lvl="3"/>
            <a:r>
              <a:t>Body Level Four</a:t>
            </a:r>
          </a:p>
          <a:p>
            <a:pPr lvl="4"/>
            <a:r>
              <a:t>Body Level Five</a:t>
            </a:r>
          </a:p>
        </p:txBody>
      </p:sp>
      <p:sp>
        <p:nvSpPr>
          <p:cNvPr id="75" name="Shape 75"/>
          <p:cNvSpPr/>
          <p:nvPr>
            <p:ph type="body" sz="half" idx="13"/>
          </p:nvPr>
        </p:nvSpPr>
        <p:spPr>
          <a:xfrm>
            <a:off x="650875" y="2041525"/>
            <a:ext cx="4278313" cy="6670675"/>
          </a:xfrm>
          <a:prstGeom prst="rect">
            <a:avLst/>
          </a:prstGeom>
        </p:spPr>
        <p:txBody>
          <a:bodyPr/>
          <a:lstStyle/>
          <a:p>
            <a:pPr>
              <a:buBlip>
                <a:blip r:embed="rId2"/>
              </a:buBlip>
            </a:pPr>
          </a:p>
        </p:txBody>
      </p:sp>
      <p:sp>
        <p:nvSpPr>
          <p:cNvPr id="76" name="Shape 7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Bild mit Überschrift">
    <p:spTree>
      <p:nvGrpSpPr>
        <p:cNvPr id="1" name=""/>
        <p:cNvGrpSpPr/>
        <p:nvPr/>
      </p:nvGrpSpPr>
      <p:grpSpPr>
        <a:xfrm>
          <a:off x="0" y="0"/>
          <a:ext cx="0" cy="0"/>
          <a:chOff x="0" y="0"/>
          <a:chExt cx="0" cy="0"/>
        </a:xfrm>
      </p:grpSpPr>
      <p:sp>
        <p:nvSpPr>
          <p:cNvPr id="83" name="Shape 83"/>
          <p:cNvSpPr/>
          <p:nvPr>
            <p:ph type="title"/>
          </p:nvPr>
        </p:nvSpPr>
        <p:spPr>
          <a:xfrm>
            <a:off x="2549525" y="6827838"/>
            <a:ext cx="7802565" cy="806452"/>
          </a:xfrm>
          <a:prstGeom prst="rect">
            <a:avLst/>
          </a:prstGeom>
        </p:spPr>
        <p:txBody>
          <a:bodyPr anchor="b"/>
          <a:lstStyle>
            <a:lvl1pPr algn="l">
              <a:defRPr sz="2000"/>
            </a:lvl1pPr>
          </a:lstStyle>
          <a:p>
            <a:pPr/>
            <a:r>
              <a:t>Title Text</a:t>
            </a:r>
          </a:p>
        </p:txBody>
      </p:sp>
      <p:sp>
        <p:nvSpPr>
          <p:cNvPr id="84" name="Shape 84"/>
          <p:cNvSpPr/>
          <p:nvPr>
            <p:ph type="pic" sz="half" idx="13"/>
          </p:nvPr>
        </p:nvSpPr>
        <p:spPr>
          <a:xfrm>
            <a:off x="2549525" y="871537"/>
            <a:ext cx="7802565" cy="5851527"/>
          </a:xfrm>
          <a:prstGeom prst="rect">
            <a:avLst/>
          </a:prstGeom>
        </p:spPr>
        <p:txBody>
          <a:bodyPr lIns="91439" tIns="45719" rIns="91439" bIns="45719" anchor="t">
            <a:noAutofit/>
          </a:bodyPr>
          <a:lstStyle/>
          <a:p>
            <a:pPr/>
          </a:p>
        </p:txBody>
      </p:sp>
      <p:sp>
        <p:nvSpPr>
          <p:cNvPr id="85" name="Shape 85"/>
          <p:cNvSpPr/>
          <p:nvPr>
            <p:ph type="body" sz="quarter" idx="1"/>
          </p:nvPr>
        </p:nvSpPr>
        <p:spPr>
          <a:xfrm>
            <a:off x="2549525" y="7634288"/>
            <a:ext cx="7802565" cy="1144589"/>
          </a:xfrm>
          <a:prstGeom prst="rect">
            <a:avLst/>
          </a:prstGeom>
        </p:spPr>
        <p:txBody>
          <a:bodyPr/>
          <a:lstStyle>
            <a:lvl1pPr marL="0" indent="0">
              <a:buSzTx/>
              <a:buNone/>
              <a:defRPr sz="1400"/>
            </a:lvl1pPr>
            <a:lvl2pPr marL="755650" indent="-311150">
              <a:buBlip>
                <a:blip r:embed="rId2"/>
              </a:buBlip>
              <a:defRPr sz="1400"/>
            </a:lvl2pPr>
            <a:lvl3pPr marL="1200150" indent="-311150">
              <a:buBlip>
                <a:blip r:embed="rId2"/>
              </a:buBlip>
              <a:defRPr sz="1400"/>
            </a:lvl3pPr>
            <a:lvl4pPr marL="1644650" indent="-311150">
              <a:buBlip>
                <a:blip r:embed="rId2"/>
              </a:buBlip>
              <a:defRPr sz="1400"/>
            </a:lvl4pPr>
            <a:lvl5pPr marL="2089150" indent="-311150">
              <a:buBlip>
                <a:blip r:embed="rId2"/>
              </a:buBlip>
              <a:defRPr sz="1400"/>
            </a:lvl5pPr>
          </a:lstStyle>
          <a:p>
            <a:pPr/>
            <a:r>
              <a:t>Body Level One</a:t>
            </a:r>
          </a:p>
          <a:p>
            <a:pPr lvl="1"/>
            <a:r>
              <a:t>Body Level Two</a:t>
            </a:r>
          </a:p>
          <a:p>
            <a:pPr lvl="2"/>
            <a:r>
              <a:t>Body Level Three</a:t>
            </a:r>
          </a:p>
          <a:p>
            <a:pPr lvl="3"/>
            <a:r>
              <a:t>Body Level Four</a:t>
            </a:r>
          </a:p>
          <a:p>
            <a:pPr lvl="4"/>
            <a:r>
              <a:t>Body Level Five</a:t>
            </a:r>
          </a:p>
        </p:txBody>
      </p:sp>
      <p:sp>
        <p:nvSpPr>
          <p:cNvPr id="86" name="Shape 8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itel und vertikaler Text">
    <p:spTree>
      <p:nvGrpSpPr>
        <p:cNvPr id="1" name=""/>
        <p:cNvGrpSpPr/>
        <p:nvPr/>
      </p:nvGrpSpPr>
      <p:grpSpPr>
        <a:xfrm>
          <a:off x="0" y="0"/>
          <a:ext cx="0" cy="0"/>
          <a:chOff x="0" y="0"/>
          <a:chExt cx="0" cy="0"/>
        </a:xfrm>
      </p:grpSpPr>
      <p:sp>
        <p:nvSpPr>
          <p:cNvPr id="93" name="Shape 93"/>
          <p:cNvSpPr/>
          <p:nvPr>
            <p:ph type="title"/>
          </p:nvPr>
        </p:nvSpPr>
        <p:spPr>
          <a:prstGeom prst="rect">
            <a:avLst/>
          </a:prstGeom>
        </p:spPr>
        <p:txBody>
          <a:bodyPr/>
          <a:lstStyle/>
          <a:p>
            <a:pPr/>
            <a:r>
              <a:t>Title Text</a:t>
            </a:r>
          </a:p>
        </p:txBody>
      </p:sp>
      <p:sp>
        <p:nvSpPr>
          <p:cNvPr id="94" name="Shape 94"/>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95" name="Shape 9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Vertikaler Titel und Text">
    <p:spTree>
      <p:nvGrpSpPr>
        <p:cNvPr id="1" name=""/>
        <p:cNvGrpSpPr/>
        <p:nvPr/>
      </p:nvGrpSpPr>
      <p:grpSpPr>
        <a:xfrm>
          <a:off x="0" y="0"/>
          <a:ext cx="0" cy="0"/>
          <a:chOff x="0" y="0"/>
          <a:chExt cx="0" cy="0"/>
        </a:xfrm>
      </p:grpSpPr>
      <p:sp>
        <p:nvSpPr>
          <p:cNvPr id="102" name="Shape 102"/>
          <p:cNvSpPr/>
          <p:nvPr>
            <p:ph type="title"/>
          </p:nvPr>
        </p:nvSpPr>
        <p:spPr>
          <a:xfrm>
            <a:off x="9245600" y="254000"/>
            <a:ext cx="2743200" cy="8991600"/>
          </a:xfrm>
          <a:prstGeom prst="rect">
            <a:avLst/>
          </a:prstGeom>
        </p:spPr>
        <p:txBody>
          <a:bodyPr/>
          <a:lstStyle/>
          <a:p>
            <a:pPr/>
            <a:r>
              <a:t>Title Text</a:t>
            </a:r>
          </a:p>
        </p:txBody>
      </p:sp>
      <p:sp>
        <p:nvSpPr>
          <p:cNvPr id="103" name="Shape 103"/>
          <p:cNvSpPr/>
          <p:nvPr>
            <p:ph type="body" idx="1"/>
          </p:nvPr>
        </p:nvSpPr>
        <p:spPr>
          <a:xfrm>
            <a:off x="1016000" y="254000"/>
            <a:ext cx="8077200" cy="89916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104" name="Shape 10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Titelfolie">
    <p:spTree>
      <p:nvGrpSpPr>
        <p:cNvPr id="1" name=""/>
        <p:cNvGrpSpPr/>
        <p:nvPr/>
      </p:nvGrpSpPr>
      <p:grpSpPr>
        <a:xfrm>
          <a:off x="0" y="0"/>
          <a:ext cx="0" cy="0"/>
          <a:chOff x="0" y="0"/>
          <a:chExt cx="0" cy="0"/>
        </a:xfrm>
      </p:grpSpPr>
      <p:pic>
        <p:nvPicPr>
          <p:cNvPr id="111" name="image1.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12" name="Shape 112"/>
          <p:cNvSpPr/>
          <p:nvPr>
            <p:ph type="title"/>
          </p:nvPr>
        </p:nvSpPr>
        <p:spPr>
          <a:xfrm>
            <a:off x="974725" y="3030538"/>
            <a:ext cx="11055350" cy="2090737"/>
          </a:xfrm>
          <a:prstGeom prst="rect">
            <a:avLst/>
          </a:prstGeom>
          <a:effectLst/>
        </p:spPr>
        <p:txBody>
          <a:bodyPr lIns="45718" tIns="45718" rIns="45718" bIns="45718" anchor="t"/>
          <a:lstStyle/>
          <a:p>
            <a:pPr/>
            <a:r>
              <a:t>Title Text</a:t>
            </a:r>
          </a:p>
        </p:txBody>
      </p:sp>
      <p:sp>
        <p:nvSpPr>
          <p:cNvPr id="113" name="Shape 113"/>
          <p:cNvSpPr/>
          <p:nvPr>
            <p:ph type="body" sz="quarter" idx="1"/>
          </p:nvPr>
        </p:nvSpPr>
        <p:spPr>
          <a:xfrm>
            <a:off x="1951038" y="5527675"/>
            <a:ext cx="9102726" cy="2492375"/>
          </a:xfrm>
          <a:prstGeom prst="rect">
            <a:avLst/>
          </a:prstGeom>
          <a:effectLst/>
        </p:spPr>
        <p:txBody>
          <a:bodyPr lIns="45718" tIns="45718" rIns="45718" bIns="45718" anchor="t"/>
          <a:lstStyle>
            <a:lvl1pPr marL="0" indent="0" algn="ctr">
              <a:buSzTx/>
              <a:buNone/>
            </a:lvl1pPr>
            <a:lvl2pPr algn="ctr">
              <a:buBlip>
                <a:blip r:embed="rId3"/>
              </a:buBlip>
            </a:lvl2pPr>
            <a:lvl3pPr algn="ctr">
              <a:buBlip>
                <a:blip r:embed="rId3"/>
              </a:buBlip>
            </a:lvl3pPr>
            <a:lvl4pPr algn="ctr">
              <a:buBlip>
                <a:blip r:embed="rId3"/>
              </a:buBlip>
            </a:lvl4pPr>
            <a:lvl5pPr algn="ct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114" name="Shape 11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Titel und Inhalt">
    <p:spTree>
      <p:nvGrpSpPr>
        <p:cNvPr id="1" name=""/>
        <p:cNvGrpSpPr/>
        <p:nvPr/>
      </p:nvGrpSpPr>
      <p:grpSpPr>
        <a:xfrm>
          <a:off x="0" y="0"/>
          <a:ext cx="0" cy="0"/>
          <a:chOff x="0" y="0"/>
          <a:chExt cx="0" cy="0"/>
        </a:xfrm>
      </p:grpSpPr>
      <p:pic>
        <p:nvPicPr>
          <p:cNvPr id="121" name="image1.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22" name="Shape 122"/>
          <p:cNvSpPr/>
          <p:nvPr>
            <p:ph type="title"/>
          </p:nvPr>
        </p:nvSpPr>
        <p:spPr>
          <a:xfrm>
            <a:off x="650875" y="390525"/>
            <a:ext cx="11703050" cy="1885950"/>
          </a:xfrm>
          <a:prstGeom prst="rect">
            <a:avLst/>
          </a:prstGeom>
          <a:effectLst/>
        </p:spPr>
        <p:txBody>
          <a:bodyPr lIns="45718" tIns="45718" rIns="45718" bIns="45718" anchor="t"/>
          <a:lstStyle/>
          <a:p>
            <a:pPr/>
            <a:r>
              <a:t>Title Text</a:t>
            </a:r>
          </a:p>
        </p:txBody>
      </p:sp>
      <p:sp>
        <p:nvSpPr>
          <p:cNvPr id="123" name="Shape 123"/>
          <p:cNvSpPr/>
          <p:nvPr>
            <p:ph type="body" idx="1"/>
          </p:nvPr>
        </p:nvSpPr>
        <p:spPr>
          <a:xfrm>
            <a:off x="650875" y="2276475"/>
            <a:ext cx="11703050" cy="7477125"/>
          </a:xfrm>
          <a:prstGeom prst="rect">
            <a:avLst/>
          </a:prstGeom>
          <a:effectLst/>
        </p:spPr>
        <p:txBody>
          <a:bodyPr lIns="45718" tIns="45718" rIns="45718" bIns="45718" anchor="t"/>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124" name="Shape 12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Abschnitts-&#10;überschrift">
    <p:spTree>
      <p:nvGrpSpPr>
        <p:cNvPr id="1" name=""/>
        <p:cNvGrpSpPr/>
        <p:nvPr/>
      </p:nvGrpSpPr>
      <p:grpSpPr>
        <a:xfrm>
          <a:off x="0" y="0"/>
          <a:ext cx="0" cy="0"/>
          <a:chOff x="0" y="0"/>
          <a:chExt cx="0" cy="0"/>
        </a:xfrm>
      </p:grpSpPr>
      <p:pic>
        <p:nvPicPr>
          <p:cNvPr id="131" name="image1.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32" name="Shape 132"/>
          <p:cNvSpPr/>
          <p:nvPr>
            <p:ph type="title"/>
          </p:nvPr>
        </p:nvSpPr>
        <p:spPr>
          <a:xfrm>
            <a:off x="1027112" y="6267450"/>
            <a:ext cx="11053764" cy="1936750"/>
          </a:xfrm>
          <a:prstGeom prst="rect">
            <a:avLst/>
          </a:prstGeom>
          <a:effectLst/>
        </p:spPr>
        <p:txBody>
          <a:bodyPr lIns="45718" tIns="45718" rIns="45718" bIns="45718" anchor="t"/>
          <a:lstStyle>
            <a:lvl1pPr algn="l">
              <a:defRPr cap="all" sz="4000"/>
            </a:lvl1pPr>
          </a:lstStyle>
          <a:p>
            <a:pPr/>
            <a:r>
              <a:t>Title Text</a:t>
            </a:r>
          </a:p>
        </p:txBody>
      </p:sp>
      <p:sp>
        <p:nvSpPr>
          <p:cNvPr id="133" name="Shape 133"/>
          <p:cNvSpPr/>
          <p:nvPr>
            <p:ph type="body" sz="quarter" idx="1"/>
          </p:nvPr>
        </p:nvSpPr>
        <p:spPr>
          <a:xfrm>
            <a:off x="1027112" y="4133850"/>
            <a:ext cx="11053764" cy="2133600"/>
          </a:xfrm>
          <a:prstGeom prst="rect">
            <a:avLst/>
          </a:prstGeom>
          <a:effectLst/>
        </p:spPr>
        <p:txBody>
          <a:bodyPr lIns="45718" tIns="45718" rIns="45718" bIns="45718" anchor="b"/>
          <a:lstStyle>
            <a:lvl1pPr marL="0" indent="0">
              <a:buSzTx/>
              <a:buNone/>
              <a:defRPr sz="2000"/>
            </a:lvl1pPr>
            <a:lvl2pPr marL="889000" indent="-444500">
              <a:buBlip>
                <a:blip r:embed="rId3"/>
              </a:buBlip>
              <a:defRPr sz="2000"/>
            </a:lvl2pPr>
            <a:lvl3pPr marL="1333500" indent="-444500">
              <a:buBlip>
                <a:blip r:embed="rId3"/>
              </a:buBlip>
              <a:defRPr sz="2000"/>
            </a:lvl3pPr>
            <a:lvl4pPr marL="1778000" indent="-444500">
              <a:buBlip>
                <a:blip r:embed="rId3"/>
              </a:buBlip>
              <a:defRPr sz="2000"/>
            </a:lvl4pPr>
            <a:lvl5pPr marL="2222500" indent="-444500">
              <a:buBlip>
                <a:blip r:embed="rId3"/>
              </a:buBlip>
              <a:defRPr sz="2000"/>
            </a:lvl5pPr>
          </a:lstStyle>
          <a:p>
            <a:pPr/>
            <a:r>
              <a:t>Body Level One</a:t>
            </a:r>
          </a:p>
          <a:p>
            <a:pPr lvl="1"/>
            <a:r>
              <a:t>Body Level Two</a:t>
            </a:r>
          </a:p>
          <a:p>
            <a:pPr lvl="2"/>
            <a:r>
              <a:t>Body Level Three</a:t>
            </a:r>
          </a:p>
          <a:p>
            <a:pPr lvl="3"/>
            <a:r>
              <a:t>Body Level Four</a:t>
            </a:r>
          </a:p>
          <a:p>
            <a:pPr lvl="4"/>
            <a:r>
              <a:t>Body Level Five</a:t>
            </a:r>
          </a:p>
        </p:txBody>
      </p:sp>
      <p:sp>
        <p:nvSpPr>
          <p:cNvPr id="134" name="Shape 13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Zwei Inhalte">
    <p:spTree>
      <p:nvGrpSpPr>
        <p:cNvPr id="1" name=""/>
        <p:cNvGrpSpPr/>
        <p:nvPr/>
      </p:nvGrpSpPr>
      <p:grpSpPr>
        <a:xfrm>
          <a:off x="0" y="0"/>
          <a:ext cx="0" cy="0"/>
          <a:chOff x="0" y="0"/>
          <a:chExt cx="0" cy="0"/>
        </a:xfrm>
      </p:grpSpPr>
      <p:pic>
        <p:nvPicPr>
          <p:cNvPr id="141" name="image1.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42" name="Shape 142"/>
          <p:cNvSpPr/>
          <p:nvPr>
            <p:ph type="title"/>
          </p:nvPr>
        </p:nvSpPr>
        <p:spPr>
          <a:xfrm>
            <a:off x="650875" y="390525"/>
            <a:ext cx="11703050" cy="1885950"/>
          </a:xfrm>
          <a:prstGeom prst="rect">
            <a:avLst/>
          </a:prstGeom>
          <a:effectLst/>
        </p:spPr>
        <p:txBody>
          <a:bodyPr lIns="45718" tIns="45718" rIns="45718" bIns="45718" anchor="t"/>
          <a:lstStyle/>
          <a:p>
            <a:pPr/>
            <a:r>
              <a:t>Title Text</a:t>
            </a:r>
          </a:p>
        </p:txBody>
      </p:sp>
      <p:sp>
        <p:nvSpPr>
          <p:cNvPr id="143" name="Shape 143"/>
          <p:cNvSpPr/>
          <p:nvPr>
            <p:ph type="body" sz="half" idx="1"/>
          </p:nvPr>
        </p:nvSpPr>
        <p:spPr>
          <a:xfrm>
            <a:off x="650875" y="2276475"/>
            <a:ext cx="5775325" cy="7477125"/>
          </a:xfrm>
          <a:prstGeom prst="rect">
            <a:avLst/>
          </a:prstGeom>
          <a:effectLst/>
        </p:spPr>
        <p:txBody>
          <a:bodyPr lIns="45718" tIns="45718" rIns="45718" bIns="45718" anchor="t"/>
          <a:lstStyle>
            <a:lvl1pPr>
              <a:buBlip>
                <a:blip r:embed="rId3"/>
              </a:buBlip>
              <a:defRPr sz="2800"/>
            </a:lvl1pPr>
            <a:lvl2pPr marL="1481665" indent="-1037165">
              <a:buBlip>
                <a:blip r:embed="rId3"/>
              </a:buBlip>
              <a:defRPr sz="2800"/>
            </a:lvl2pPr>
            <a:lvl3pPr marL="2133600" indent="-1244600">
              <a:buBlip>
                <a:blip r:embed="rId3"/>
              </a:buBlip>
              <a:defRPr sz="2800"/>
            </a:lvl3pPr>
            <a:lvl4pPr marL="2716388" indent="-1382887">
              <a:buBlip>
                <a:blip r:embed="rId3"/>
              </a:buBlip>
              <a:defRPr sz="2800"/>
            </a:lvl4pPr>
            <a:lvl5pPr marL="3160888" indent="-1382888">
              <a:buBlip>
                <a:blip r:embed="rId3"/>
              </a:buBlip>
              <a:defRPr sz="2800"/>
            </a:lvl5pPr>
          </a:lstStyle>
          <a:p>
            <a:pPr/>
            <a:r>
              <a:t>Body Level One</a:t>
            </a:r>
          </a:p>
          <a:p>
            <a:pPr lvl="1"/>
            <a:r>
              <a:t>Body Level Two</a:t>
            </a:r>
          </a:p>
          <a:p>
            <a:pPr lvl="2"/>
            <a:r>
              <a:t>Body Level Three</a:t>
            </a:r>
          </a:p>
          <a:p>
            <a:pPr lvl="3"/>
            <a:r>
              <a:t>Body Level Four</a:t>
            </a:r>
          </a:p>
          <a:p>
            <a:pPr lvl="4"/>
            <a:r>
              <a:t>Body Level Five</a:t>
            </a:r>
          </a:p>
        </p:txBody>
      </p:sp>
      <p:sp>
        <p:nvSpPr>
          <p:cNvPr id="144" name="Shape 14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Vergleich">
    <p:spTree>
      <p:nvGrpSpPr>
        <p:cNvPr id="1" name=""/>
        <p:cNvGrpSpPr/>
        <p:nvPr/>
      </p:nvGrpSpPr>
      <p:grpSpPr>
        <a:xfrm>
          <a:off x="0" y="0"/>
          <a:ext cx="0" cy="0"/>
          <a:chOff x="0" y="0"/>
          <a:chExt cx="0" cy="0"/>
        </a:xfrm>
      </p:grpSpPr>
      <p:pic>
        <p:nvPicPr>
          <p:cNvPr id="151" name="image1.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52" name="Shape 152"/>
          <p:cNvSpPr/>
          <p:nvPr>
            <p:ph type="title"/>
          </p:nvPr>
        </p:nvSpPr>
        <p:spPr>
          <a:xfrm>
            <a:off x="650875" y="390525"/>
            <a:ext cx="11703050" cy="1625600"/>
          </a:xfrm>
          <a:prstGeom prst="rect">
            <a:avLst/>
          </a:prstGeom>
          <a:effectLst/>
        </p:spPr>
        <p:txBody>
          <a:bodyPr lIns="45718" tIns="45718" rIns="45718" bIns="45718" anchor="t"/>
          <a:lstStyle/>
          <a:p>
            <a:pPr/>
            <a:r>
              <a:t>Title Text</a:t>
            </a:r>
          </a:p>
        </p:txBody>
      </p:sp>
      <p:sp>
        <p:nvSpPr>
          <p:cNvPr id="153" name="Shape 153"/>
          <p:cNvSpPr/>
          <p:nvPr>
            <p:ph type="body" sz="quarter" idx="1"/>
          </p:nvPr>
        </p:nvSpPr>
        <p:spPr>
          <a:xfrm>
            <a:off x="650875" y="2182813"/>
            <a:ext cx="5745163" cy="909639"/>
          </a:xfrm>
          <a:prstGeom prst="rect">
            <a:avLst/>
          </a:prstGeom>
          <a:effectLst/>
        </p:spPr>
        <p:txBody>
          <a:bodyPr lIns="45718" tIns="45718" rIns="45718" bIns="45718" anchor="b"/>
          <a:lstStyle>
            <a:lvl1pPr marL="0" indent="0">
              <a:buSzTx/>
              <a:buNone/>
              <a:defRPr sz="2400"/>
            </a:lvl1pPr>
            <a:lvl2pPr marL="977900" indent="-533400">
              <a:buBlip>
                <a:blip r:embed="rId3"/>
              </a:buBlip>
              <a:defRPr sz="2400"/>
            </a:lvl2pPr>
            <a:lvl3pPr marL="1422400" indent="-533400">
              <a:buBlip>
                <a:blip r:embed="rId3"/>
              </a:buBlip>
              <a:defRPr sz="2400"/>
            </a:lvl3pPr>
            <a:lvl4pPr marL="1866900" indent="-533400">
              <a:buBlip>
                <a:blip r:embed="rId3"/>
              </a:buBlip>
              <a:defRPr sz="2400"/>
            </a:lvl4pPr>
            <a:lvl5pPr marL="2311400" indent="-533400">
              <a:buBlip>
                <a:blip r:embed="rId3"/>
              </a:buBlip>
              <a:defRPr sz="2400"/>
            </a:lvl5pPr>
          </a:lstStyle>
          <a:p>
            <a:pPr/>
            <a:r>
              <a:t>Body Level One</a:t>
            </a:r>
          </a:p>
          <a:p>
            <a:pPr lvl="1"/>
            <a:r>
              <a:t>Body Level Two</a:t>
            </a:r>
          </a:p>
          <a:p>
            <a:pPr lvl="2"/>
            <a:r>
              <a:t>Body Level Three</a:t>
            </a:r>
          </a:p>
          <a:p>
            <a:pPr lvl="3"/>
            <a:r>
              <a:t>Body Level Four</a:t>
            </a:r>
          </a:p>
          <a:p>
            <a:pPr lvl="4"/>
            <a:r>
              <a:t>Body Level Five</a:t>
            </a:r>
          </a:p>
        </p:txBody>
      </p:sp>
      <p:sp>
        <p:nvSpPr>
          <p:cNvPr id="154" name="Shape 154"/>
          <p:cNvSpPr/>
          <p:nvPr>
            <p:ph type="body" sz="quarter" idx="13"/>
          </p:nvPr>
        </p:nvSpPr>
        <p:spPr>
          <a:xfrm>
            <a:off x="6605588" y="2182813"/>
            <a:ext cx="5748339" cy="909639"/>
          </a:xfrm>
          <a:prstGeom prst="rect">
            <a:avLst/>
          </a:prstGeom>
          <a:effectLst/>
        </p:spPr>
        <p:txBody>
          <a:bodyPr lIns="45718" tIns="45718" rIns="45718" bIns="45718" anchor="b"/>
          <a:lstStyle/>
          <a:p>
            <a:pPr>
              <a:buBlip>
                <a:blip r:embed="rId3"/>
              </a:buBlip>
            </a:pPr>
          </a:p>
        </p:txBody>
      </p:sp>
      <p:sp>
        <p:nvSpPr>
          <p:cNvPr id="155" name="Shape 15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Nur Titel">
    <p:spTree>
      <p:nvGrpSpPr>
        <p:cNvPr id="1" name=""/>
        <p:cNvGrpSpPr/>
        <p:nvPr/>
      </p:nvGrpSpPr>
      <p:grpSpPr>
        <a:xfrm>
          <a:off x="0" y="0"/>
          <a:ext cx="0" cy="0"/>
          <a:chOff x="0" y="0"/>
          <a:chExt cx="0" cy="0"/>
        </a:xfrm>
      </p:grpSpPr>
      <p:pic>
        <p:nvPicPr>
          <p:cNvPr id="162" name="image1.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63" name="Shape 163"/>
          <p:cNvSpPr/>
          <p:nvPr>
            <p:ph type="title"/>
          </p:nvPr>
        </p:nvSpPr>
        <p:spPr>
          <a:xfrm>
            <a:off x="650875" y="390525"/>
            <a:ext cx="11703050" cy="1885950"/>
          </a:xfrm>
          <a:prstGeom prst="rect">
            <a:avLst/>
          </a:prstGeom>
          <a:effectLst/>
        </p:spPr>
        <p:txBody>
          <a:bodyPr lIns="45718" tIns="45718" rIns="45718" bIns="45718" anchor="t"/>
          <a:lstStyle/>
          <a:p>
            <a:pPr/>
            <a:r>
              <a:t>Title Text</a:t>
            </a:r>
          </a:p>
        </p:txBody>
      </p:sp>
      <p:sp>
        <p:nvSpPr>
          <p:cNvPr id="164" name="Shape 16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Leer">
    <p:spTree>
      <p:nvGrpSpPr>
        <p:cNvPr id="1" name=""/>
        <p:cNvGrpSpPr/>
        <p:nvPr/>
      </p:nvGrpSpPr>
      <p:grpSpPr>
        <a:xfrm>
          <a:off x="0" y="0"/>
          <a:ext cx="0" cy="0"/>
          <a:chOff x="0" y="0"/>
          <a:chExt cx="0" cy="0"/>
        </a:xfrm>
      </p:grpSpPr>
      <p:pic>
        <p:nvPicPr>
          <p:cNvPr id="171" name="image1.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2" name="Shape 17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Inhalt mit Überschrift">
    <p:spTree>
      <p:nvGrpSpPr>
        <p:cNvPr id="1" name=""/>
        <p:cNvGrpSpPr/>
        <p:nvPr/>
      </p:nvGrpSpPr>
      <p:grpSpPr>
        <a:xfrm>
          <a:off x="0" y="0"/>
          <a:ext cx="0" cy="0"/>
          <a:chOff x="0" y="0"/>
          <a:chExt cx="0" cy="0"/>
        </a:xfrm>
      </p:grpSpPr>
      <p:pic>
        <p:nvPicPr>
          <p:cNvPr id="179" name="image1.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80" name="Shape 180"/>
          <p:cNvSpPr/>
          <p:nvPr>
            <p:ph type="title"/>
          </p:nvPr>
        </p:nvSpPr>
        <p:spPr>
          <a:xfrm>
            <a:off x="650875" y="388938"/>
            <a:ext cx="4278313" cy="1652587"/>
          </a:xfrm>
          <a:prstGeom prst="rect">
            <a:avLst/>
          </a:prstGeom>
          <a:effectLst/>
        </p:spPr>
        <p:txBody>
          <a:bodyPr lIns="45718" tIns="45718" rIns="45718" bIns="45718" anchor="b"/>
          <a:lstStyle>
            <a:lvl1pPr algn="l">
              <a:defRPr sz="2000"/>
            </a:lvl1pPr>
          </a:lstStyle>
          <a:p>
            <a:pPr/>
            <a:r>
              <a:t>Title Text</a:t>
            </a:r>
          </a:p>
        </p:txBody>
      </p:sp>
      <p:sp>
        <p:nvSpPr>
          <p:cNvPr id="181" name="Shape 181"/>
          <p:cNvSpPr/>
          <p:nvPr>
            <p:ph type="body" idx="1"/>
          </p:nvPr>
        </p:nvSpPr>
        <p:spPr>
          <a:xfrm>
            <a:off x="5084762" y="388938"/>
            <a:ext cx="7269164" cy="8323262"/>
          </a:xfrm>
          <a:prstGeom prst="rect">
            <a:avLst/>
          </a:prstGeom>
          <a:effectLst/>
        </p:spPr>
        <p:txBody>
          <a:bodyPr lIns="45718" tIns="45718" rIns="45718" bIns="45718" anchor="t"/>
          <a:lstStyle>
            <a:lvl1pPr>
              <a:buBlip>
                <a:blip r:embed="rId3"/>
              </a:buBlip>
              <a:defRPr sz="3200"/>
            </a:lvl1pPr>
            <a:lvl2pPr marL="1460500" indent="-1016000">
              <a:buBlip>
                <a:blip r:embed="rId3"/>
              </a:buBlip>
              <a:defRPr sz="3200"/>
            </a:lvl2pPr>
            <a:lvl3pPr marL="2074333" indent="-1185332">
              <a:buBlip>
                <a:blip r:embed="rId3"/>
              </a:buBlip>
              <a:defRPr sz="3200"/>
            </a:lvl3pPr>
            <a:lvl4pPr marL="2755900" indent="-1422400">
              <a:buBlip>
                <a:blip r:embed="rId3"/>
              </a:buBlip>
              <a:defRPr sz="3200"/>
            </a:lvl4pPr>
            <a:lvl5pPr marL="3200400" indent="-1422400">
              <a:buBlip>
                <a:blip r:embed="rId3"/>
              </a:buBlip>
              <a:defRPr sz="3200"/>
            </a:lvl5pPr>
          </a:lstStyle>
          <a:p>
            <a:pPr/>
            <a:r>
              <a:t>Body Level One</a:t>
            </a:r>
          </a:p>
          <a:p>
            <a:pPr lvl="1"/>
            <a:r>
              <a:t>Body Level Two</a:t>
            </a:r>
          </a:p>
          <a:p>
            <a:pPr lvl="2"/>
            <a:r>
              <a:t>Body Level Three</a:t>
            </a:r>
          </a:p>
          <a:p>
            <a:pPr lvl="3"/>
            <a:r>
              <a:t>Body Level Four</a:t>
            </a:r>
          </a:p>
          <a:p>
            <a:pPr lvl="4"/>
            <a:r>
              <a:t>Body Level Five</a:t>
            </a:r>
          </a:p>
        </p:txBody>
      </p:sp>
      <p:sp>
        <p:nvSpPr>
          <p:cNvPr id="182" name="Shape 182"/>
          <p:cNvSpPr/>
          <p:nvPr>
            <p:ph type="body" sz="half" idx="13"/>
          </p:nvPr>
        </p:nvSpPr>
        <p:spPr>
          <a:xfrm>
            <a:off x="650875" y="2041525"/>
            <a:ext cx="4278313" cy="6670675"/>
          </a:xfrm>
          <a:prstGeom prst="rect">
            <a:avLst/>
          </a:prstGeom>
          <a:effectLst/>
        </p:spPr>
        <p:txBody>
          <a:bodyPr lIns="45718" tIns="45718" rIns="45718" bIns="45718" anchor="t"/>
          <a:lstStyle/>
          <a:p>
            <a:pPr>
              <a:buBlip>
                <a:blip r:embed="rId3"/>
              </a:buBlip>
            </a:pPr>
          </a:p>
        </p:txBody>
      </p:sp>
      <p:sp>
        <p:nvSpPr>
          <p:cNvPr id="183" name="Shape 18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Bild mit Überschrift">
    <p:spTree>
      <p:nvGrpSpPr>
        <p:cNvPr id="1" name=""/>
        <p:cNvGrpSpPr/>
        <p:nvPr/>
      </p:nvGrpSpPr>
      <p:grpSpPr>
        <a:xfrm>
          <a:off x="0" y="0"/>
          <a:ext cx="0" cy="0"/>
          <a:chOff x="0" y="0"/>
          <a:chExt cx="0" cy="0"/>
        </a:xfrm>
      </p:grpSpPr>
      <p:pic>
        <p:nvPicPr>
          <p:cNvPr id="190" name="image1.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91" name="Shape 191"/>
          <p:cNvSpPr/>
          <p:nvPr>
            <p:ph type="title"/>
          </p:nvPr>
        </p:nvSpPr>
        <p:spPr>
          <a:xfrm>
            <a:off x="2549525" y="6827838"/>
            <a:ext cx="7802565" cy="806452"/>
          </a:xfrm>
          <a:prstGeom prst="rect">
            <a:avLst/>
          </a:prstGeom>
          <a:effectLst/>
        </p:spPr>
        <p:txBody>
          <a:bodyPr lIns="45718" tIns="45718" rIns="45718" bIns="45718" anchor="b"/>
          <a:lstStyle>
            <a:lvl1pPr algn="l">
              <a:defRPr sz="2000"/>
            </a:lvl1pPr>
          </a:lstStyle>
          <a:p>
            <a:pPr/>
            <a:r>
              <a:t>Title Text</a:t>
            </a:r>
          </a:p>
        </p:txBody>
      </p:sp>
      <p:sp>
        <p:nvSpPr>
          <p:cNvPr id="192" name="Shape 192"/>
          <p:cNvSpPr/>
          <p:nvPr>
            <p:ph type="pic" sz="half" idx="13"/>
          </p:nvPr>
        </p:nvSpPr>
        <p:spPr>
          <a:xfrm>
            <a:off x="2549525" y="871537"/>
            <a:ext cx="7802565" cy="5851527"/>
          </a:xfrm>
          <a:prstGeom prst="rect">
            <a:avLst/>
          </a:prstGeom>
          <a:effectLst/>
        </p:spPr>
        <p:txBody>
          <a:bodyPr lIns="91439" tIns="45719" rIns="91439" bIns="45719" anchor="t">
            <a:noAutofit/>
          </a:bodyPr>
          <a:lstStyle/>
          <a:p>
            <a:pPr/>
          </a:p>
        </p:txBody>
      </p:sp>
      <p:sp>
        <p:nvSpPr>
          <p:cNvPr id="193" name="Shape 193"/>
          <p:cNvSpPr/>
          <p:nvPr>
            <p:ph type="body" sz="quarter" idx="1"/>
          </p:nvPr>
        </p:nvSpPr>
        <p:spPr>
          <a:xfrm>
            <a:off x="2549525" y="7634288"/>
            <a:ext cx="7802565" cy="1144589"/>
          </a:xfrm>
          <a:prstGeom prst="rect">
            <a:avLst/>
          </a:prstGeom>
          <a:effectLst/>
        </p:spPr>
        <p:txBody>
          <a:bodyPr lIns="45718" tIns="45718" rIns="45718" bIns="45718" anchor="t"/>
          <a:lstStyle>
            <a:lvl1pPr marL="0" indent="0">
              <a:buSzTx/>
              <a:buNone/>
              <a:defRPr sz="1400"/>
            </a:lvl1pPr>
            <a:lvl2pPr marL="755650" indent="-311150">
              <a:buBlip>
                <a:blip r:embed="rId3"/>
              </a:buBlip>
              <a:defRPr sz="1400"/>
            </a:lvl2pPr>
            <a:lvl3pPr marL="1200150" indent="-311150">
              <a:buBlip>
                <a:blip r:embed="rId3"/>
              </a:buBlip>
              <a:defRPr sz="1400"/>
            </a:lvl3pPr>
            <a:lvl4pPr marL="1644650" indent="-311150">
              <a:buBlip>
                <a:blip r:embed="rId3"/>
              </a:buBlip>
              <a:defRPr sz="1400"/>
            </a:lvl4pPr>
            <a:lvl5pPr marL="2089150" indent="-311150">
              <a:buBlip>
                <a:blip r:embed="rId3"/>
              </a:buBlip>
              <a:defRPr sz="1400"/>
            </a:lvl5pPr>
          </a:lstStyle>
          <a:p>
            <a:pPr/>
            <a:r>
              <a:t>Body Level One</a:t>
            </a:r>
          </a:p>
          <a:p>
            <a:pPr lvl="1"/>
            <a:r>
              <a:t>Body Level Two</a:t>
            </a:r>
          </a:p>
          <a:p>
            <a:pPr lvl="2"/>
            <a:r>
              <a:t>Body Level Three</a:t>
            </a:r>
          </a:p>
          <a:p>
            <a:pPr lvl="3"/>
            <a:r>
              <a:t>Body Level Four</a:t>
            </a:r>
          </a:p>
          <a:p>
            <a:pPr lvl="4"/>
            <a:r>
              <a:t>Body Level Five</a:t>
            </a:r>
          </a:p>
        </p:txBody>
      </p:sp>
      <p:sp>
        <p:nvSpPr>
          <p:cNvPr id="194" name="Shape 19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Titel und vertikaler Text">
    <p:spTree>
      <p:nvGrpSpPr>
        <p:cNvPr id="1" name=""/>
        <p:cNvGrpSpPr/>
        <p:nvPr/>
      </p:nvGrpSpPr>
      <p:grpSpPr>
        <a:xfrm>
          <a:off x="0" y="0"/>
          <a:ext cx="0" cy="0"/>
          <a:chOff x="0" y="0"/>
          <a:chExt cx="0" cy="0"/>
        </a:xfrm>
      </p:grpSpPr>
      <p:pic>
        <p:nvPicPr>
          <p:cNvPr id="201" name="image1.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2" name="Shape 202"/>
          <p:cNvSpPr/>
          <p:nvPr>
            <p:ph type="title"/>
          </p:nvPr>
        </p:nvSpPr>
        <p:spPr>
          <a:xfrm>
            <a:off x="650875" y="390525"/>
            <a:ext cx="11703050" cy="1885950"/>
          </a:xfrm>
          <a:prstGeom prst="rect">
            <a:avLst/>
          </a:prstGeom>
          <a:effectLst/>
        </p:spPr>
        <p:txBody>
          <a:bodyPr lIns="45718" tIns="45718" rIns="45718" bIns="45718" anchor="t"/>
          <a:lstStyle/>
          <a:p>
            <a:pPr/>
            <a:r>
              <a:t>Title Text</a:t>
            </a:r>
          </a:p>
        </p:txBody>
      </p:sp>
      <p:sp>
        <p:nvSpPr>
          <p:cNvPr id="203" name="Shape 203"/>
          <p:cNvSpPr/>
          <p:nvPr>
            <p:ph type="body" idx="1"/>
          </p:nvPr>
        </p:nvSpPr>
        <p:spPr>
          <a:xfrm>
            <a:off x="650875" y="2276475"/>
            <a:ext cx="11703050" cy="7477125"/>
          </a:xfrm>
          <a:prstGeom prst="rect">
            <a:avLst/>
          </a:prstGeom>
          <a:effectLst/>
        </p:spPr>
        <p:txBody>
          <a:bodyPr lIns="45718" tIns="45718" rIns="45718" bIns="45718" anchor="t"/>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204" name="Shape 20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Vertikaler Titel und Text">
    <p:spTree>
      <p:nvGrpSpPr>
        <p:cNvPr id="1" name=""/>
        <p:cNvGrpSpPr/>
        <p:nvPr/>
      </p:nvGrpSpPr>
      <p:grpSpPr>
        <a:xfrm>
          <a:off x="0" y="0"/>
          <a:ext cx="0" cy="0"/>
          <a:chOff x="0" y="0"/>
          <a:chExt cx="0" cy="0"/>
        </a:xfrm>
      </p:grpSpPr>
      <p:pic>
        <p:nvPicPr>
          <p:cNvPr id="211" name="image1.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12" name="Shape 212"/>
          <p:cNvSpPr/>
          <p:nvPr>
            <p:ph type="title"/>
          </p:nvPr>
        </p:nvSpPr>
        <p:spPr>
          <a:xfrm>
            <a:off x="9428163" y="390525"/>
            <a:ext cx="2925764" cy="9363075"/>
          </a:xfrm>
          <a:prstGeom prst="rect">
            <a:avLst/>
          </a:prstGeom>
          <a:effectLst/>
        </p:spPr>
        <p:txBody>
          <a:bodyPr lIns="45718" tIns="45718" rIns="45718" bIns="45718" anchor="t"/>
          <a:lstStyle/>
          <a:p>
            <a:pPr/>
            <a:r>
              <a:t>Title Text</a:t>
            </a:r>
          </a:p>
        </p:txBody>
      </p:sp>
      <p:sp>
        <p:nvSpPr>
          <p:cNvPr id="213" name="Shape 213"/>
          <p:cNvSpPr/>
          <p:nvPr>
            <p:ph type="body" idx="1"/>
          </p:nvPr>
        </p:nvSpPr>
        <p:spPr>
          <a:xfrm>
            <a:off x="650875" y="390525"/>
            <a:ext cx="8624890" cy="9363075"/>
          </a:xfrm>
          <a:prstGeom prst="rect">
            <a:avLst/>
          </a:prstGeom>
          <a:effectLst/>
        </p:spPr>
        <p:txBody>
          <a:bodyPr lIns="45718" tIns="45718" rIns="45718" bIns="45718" anchor="t"/>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214" name="Shape 21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image1.png" descr="image2.png"/>
          <p:cNvPicPr>
            <a:picLocks noChangeAspect="1"/>
          </p:cNvPicPr>
          <p:nvPr/>
        </p:nvPicPr>
        <p:blipFill>
          <a:blip r:embed="rId3">
            <a:extLst/>
          </a:blip>
          <a:stretch>
            <a:fillRect/>
          </a:stretch>
        </p:blipFill>
        <p:spPr>
          <a:xfrm>
            <a:off x="0" y="2667000"/>
            <a:ext cx="13004800" cy="1997075"/>
          </a:xfrm>
          <a:prstGeom prst="rect">
            <a:avLst/>
          </a:prstGeom>
          <a:ln w="12700">
            <a:miter lim="400000"/>
          </a:ln>
        </p:spPr>
      </p:pic>
      <p:sp>
        <p:nvSpPr>
          <p:cNvPr id="3" name="Shape 3"/>
          <p:cNvSpPr/>
          <p:nvPr>
            <p:ph type="title"/>
          </p:nvPr>
        </p:nvSpPr>
        <p:spPr>
          <a:xfrm>
            <a:off x="1016000" y="254000"/>
            <a:ext cx="10972800" cy="2286000"/>
          </a:xfrm>
          <a:prstGeom prst="rect">
            <a:avLst/>
          </a:prstGeom>
          <a:ln w="12700">
            <a:miter lim="400000"/>
          </a:ln>
          <a:effectLst>
            <a:outerShdw sx="100000" sy="100000" kx="0" ky="0" algn="b" rotWithShape="0" blurRad="38100" dist="38100" dir="13500000">
              <a:srgbClr val="000000">
                <a:alpha val="14996"/>
              </a:srgbClr>
            </a:outerShdw>
          </a:effectLst>
          <a:extLst>
            <a:ext uri="{C572A759-6A51-4108-AA02-DFA0A04FC94B}">
              <ma14:wrappingTextBoxFlag xmlns:ma14="http://schemas.microsoft.com/office/mac/drawingml/2011/main" val="1"/>
            </a:ext>
          </a:extLst>
        </p:spPr>
        <p:txBody>
          <a:bodyPr lIns="0" tIns="0" rIns="0" bIns="0" anchor="ctr">
            <a:normAutofit fontScale="100000" lnSpcReduction="0"/>
          </a:bodyPr>
          <a:lstStyle/>
          <a:p>
            <a:pPr/>
            <a:r>
              <a:t>Title Text</a:t>
            </a:r>
          </a:p>
        </p:txBody>
      </p:sp>
      <p:sp>
        <p:nvSpPr>
          <p:cNvPr id="4" name="Shape 4"/>
          <p:cNvSpPr/>
          <p:nvPr>
            <p:ph type="body" idx="1"/>
          </p:nvPr>
        </p:nvSpPr>
        <p:spPr>
          <a:xfrm>
            <a:off x="1016000" y="2540000"/>
            <a:ext cx="10972800" cy="6705600"/>
          </a:xfrm>
          <a:prstGeom prst="rect">
            <a:avLst/>
          </a:prstGeom>
          <a:ln w="12700">
            <a:miter lim="400000"/>
          </a:ln>
          <a:effectLst>
            <a:outerShdw sx="100000" sy="100000" kx="0" ky="0" algn="b" rotWithShape="0" blurRad="38100" dist="38100" dir="13500000">
              <a:srgbClr val="000000">
                <a:alpha val="14996"/>
              </a:srgbClr>
            </a:outerShdw>
          </a:effectLst>
          <a:extLst>
            <a:ext uri="{C572A759-6A51-4108-AA02-DFA0A04FC94B}">
              <ma14:wrappingTextBoxFlag xmlns:ma14="http://schemas.microsoft.com/office/mac/drawingml/2011/main" val="1"/>
            </a:ext>
          </a:extLst>
        </p:spPr>
        <p:txBody>
          <a:bodyPr lIns="0" tIns="0" rIns="0" bIns="0" anchor="ctr">
            <a:normAutofit fontScale="100000" lnSpcReduction="0"/>
          </a:bodyP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a:r>
              <a:t>Body Level One</a:t>
            </a:r>
          </a:p>
          <a:p>
            <a:pPr lvl="1"/>
            <a:r>
              <a:t>Body Level Two</a:t>
            </a:r>
          </a:p>
          <a:p>
            <a:pPr lvl="2"/>
            <a:r>
              <a:t>Body Level Three</a:t>
            </a:r>
          </a:p>
          <a:p>
            <a:pPr lvl="3"/>
            <a:r>
              <a:t>Body Level Four</a:t>
            </a:r>
          </a:p>
          <a:p>
            <a:pPr lvl="4"/>
            <a:r>
              <a:t>Body Level Five</a:t>
            </a:r>
          </a:p>
        </p:txBody>
      </p:sp>
      <p:sp>
        <p:nvSpPr>
          <p:cNvPr id="5" name="Shape 5"/>
          <p:cNvSpPr/>
          <p:nvPr>
            <p:ph type="sldNum" sz="quarter" idx="2"/>
          </p:nvPr>
        </p:nvSpPr>
        <p:spPr>
          <a:xfrm>
            <a:off x="12076204" y="8509318"/>
            <a:ext cx="277722" cy="269239"/>
          </a:xfrm>
          <a:prstGeom prst="rect">
            <a:avLst/>
          </a:prstGeom>
          <a:ln w="12700">
            <a:miter lim="400000"/>
          </a:ln>
        </p:spPr>
        <p:txBody>
          <a:bodyPr wrap="none" lIns="45718" tIns="45718" rIns="45718" bIns="45718" anchor="ctr">
            <a:spAutoFit/>
          </a:bodyPr>
          <a:lstStyle>
            <a:lvl1pPr algn="r">
              <a:defRPr sz="1200">
                <a:solidFill>
                  <a:srgbClr val="FCEFC5"/>
                </a:solidFill>
                <a:latin typeface="American Typewriter Light"/>
                <a:ea typeface="American Typewriter Light"/>
                <a:cs typeface="American Typewriter Light"/>
                <a:sym typeface="American Typewriter Light"/>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Lst>
  <p:transition xmlns:p14="http://schemas.microsoft.com/office/powerpoint/2010/main" spd="med" advClick="1"/>
  <p:txStyles>
    <p:titleStyle>
      <a:lvl1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1pPr>
      <a:lvl2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2pPr>
      <a:lvl3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3pPr>
      <a:lvl4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4pPr>
      <a:lvl5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5pPr>
      <a:lvl6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6pPr>
      <a:lvl7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7pPr>
      <a:lvl8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8pPr>
      <a:lvl9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9pPr>
    </p:titleStyle>
    <p:bodyStyle>
      <a:lvl1pPr marL="889000" marR="0" indent="-889000"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1pPr>
      <a:lvl2pPr marL="1333500" marR="0" indent="-889000"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2pPr>
      <a:lvl3pPr marL="1778000" marR="0" indent="-889000"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3pPr>
      <a:lvl4pPr marL="2222500" marR="0" indent="-889000"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4pPr>
      <a:lvl5pPr marL="2667000" marR="0" indent="-889000"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5pPr>
      <a:lvl6pPr marL="3124200" marR="0" indent="-889000"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6pPr>
      <a:lvl7pPr marL="3581400" marR="0" indent="-889000"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7pPr>
      <a:lvl8pPr marL="4038600" marR="0" indent="-889000"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8pPr>
      <a:lvl9pPr marL="4495800" marR="0" indent="-889000"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9pPr>
    </p:bodyStyle>
    <p:otherStyle>
      <a:lvl1pPr marL="0" marR="0" indent="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1pPr>
      <a:lvl2pPr marL="0" marR="0" indent="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2pPr>
      <a:lvl3pPr marL="0" marR="0" indent="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3pPr>
      <a:lvl4pPr marL="0" marR="0" indent="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4pPr>
      <a:lvl5pPr marL="0" marR="0" indent="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5pPr>
      <a:lvl6pPr marL="0" marR="0" indent="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6pPr>
      <a:lvl7pPr marL="0" marR="0" indent="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7pPr>
      <a:lvl8pPr marL="0" marR="0" indent="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8pPr>
      <a:lvl9pPr marL="0" marR="0" indent="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1.gif"/><Relationship Id="rId5" Type="http://schemas.openxmlformats.org/officeDocument/2006/relationships/image" Target="../media/image2.gif"/><Relationship Id="rId6" Type="http://schemas.openxmlformats.org/officeDocument/2006/relationships/image" Target="../media/image3.gif"/><Relationship Id="rId7" Type="http://schemas.openxmlformats.org/officeDocument/2006/relationships/image" Target="../media/image4.gif"/><Relationship Id="rId8" Type="http://schemas.openxmlformats.org/officeDocument/2006/relationships/image" Target="../media/image5.gif"/></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23" name="image3.png" descr="image4.png"/>
          <p:cNvPicPr>
            <a:picLocks noChangeAspect="1"/>
          </p:cNvPicPr>
          <p:nvPr/>
        </p:nvPicPr>
        <p:blipFill>
          <a:blip r:embed="rId2">
            <a:extLst/>
          </a:blip>
          <a:stretch>
            <a:fillRect/>
          </a:stretch>
        </p:blipFill>
        <p:spPr>
          <a:xfrm>
            <a:off x="0" y="8890000"/>
            <a:ext cx="1557338" cy="584200"/>
          </a:xfrm>
          <a:prstGeom prst="rect">
            <a:avLst/>
          </a:prstGeom>
          <a:ln w="12700">
            <a:miter lim="400000"/>
          </a:ln>
        </p:spPr>
      </p:pic>
      <p:sp>
        <p:nvSpPr>
          <p:cNvPr id="224" name="Shape 224"/>
          <p:cNvSpPr/>
          <p:nvPr/>
        </p:nvSpPr>
        <p:spPr>
          <a:xfrm>
            <a:off x="290512" y="196650"/>
            <a:ext cx="12407903" cy="647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100000"/>
              </a:lnSpc>
              <a:defRPr b="1" sz="3600">
                <a:solidFill>
                  <a:srgbClr val="FFFFFF"/>
                </a:solidFill>
                <a:latin typeface="+mj-lt"/>
                <a:ea typeface="+mj-ea"/>
                <a:cs typeface="+mj-cs"/>
                <a:sym typeface="Helvetica"/>
              </a:defRPr>
            </a:lvl1pPr>
          </a:lstStyle>
          <a:p>
            <a:pPr/>
            <a:r>
              <a:t>Seasonal Slumps in Juventae Chasma, Mars</a:t>
            </a:r>
          </a:p>
        </p:txBody>
      </p:sp>
      <p:sp>
        <p:nvSpPr>
          <p:cNvPr id="225" name="Shape 225"/>
          <p:cNvSpPr/>
          <p:nvPr/>
        </p:nvSpPr>
        <p:spPr>
          <a:xfrm>
            <a:off x="2977256" y="8948419"/>
            <a:ext cx="7050288" cy="5689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1600">
                <a:solidFill>
                  <a:srgbClr val="FFFFFF"/>
                </a:solidFill>
                <a:latin typeface="+mj-lt"/>
                <a:ea typeface="+mj-ea"/>
                <a:cs typeface="+mj-cs"/>
                <a:sym typeface="Helvetica"/>
              </a:defRPr>
            </a:pPr>
            <a:r>
              <a:t>L. Ojha et al., JGR-Planets doi: 10.1002/2017JE005375</a:t>
            </a:r>
            <a:br/>
            <a:r>
              <a:rPr i="1" sz="1200"/>
              <a:t>HiRISE, CRISM and MARCI are onboard the Mars Reconnaissance Orbiter (MRO). </a:t>
            </a:r>
          </a:p>
        </p:txBody>
      </p:sp>
      <p:sp>
        <p:nvSpPr>
          <p:cNvPr id="226" name="Shape 226"/>
          <p:cNvSpPr/>
          <p:nvPr/>
        </p:nvSpPr>
        <p:spPr>
          <a:xfrm>
            <a:off x="330918" y="1102755"/>
            <a:ext cx="7050288" cy="522722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L="285750" indent="-285750" algn="l">
              <a:buSzPct val="100000"/>
              <a:buFont typeface="Arial"/>
              <a:buChar char="•"/>
              <a:defRPr sz="1600">
                <a:solidFill>
                  <a:srgbClr val="FFFFFF"/>
                </a:solidFill>
                <a:latin typeface="Arial"/>
                <a:ea typeface="Arial"/>
                <a:cs typeface="Arial"/>
                <a:sym typeface="Arial"/>
              </a:defRPr>
            </a:pPr>
            <a:r>
              <a:t>Introduction: Dark topographic slumps several meters wide, tens of meters in length and up to a meter in depth are observed on the slopes of one hill in Juventae Chasma (JC), Valles Marineris (VM), Mars. </a:t>
            </a:r>
          </a:p>
          <a:p>
            <a:pPr marL="285750" indent="-285750" algn="l">
              <a:buSzPct val="100000"/>
              <a:buFont typeface="Arial"/>
              <a:buChar char="•"/>
              <a:defRPr sz="1600">
                <a:solidFill>
                  <a:srgbClr val="FFFFFF"/>
                </a:solidFill>
                <a:latin typeface="Arial"/>
                <a:ea typeface="Arial"/>
                <a:cs typeface="Arial"/>
                <a:sym typeface="Arial"/>
              </a:defRPr>
            </a:pPr>
            <a:r>
              <a:t>The slumps are seasonal features: Over the course of three Mars years, the High Resolution Imaging Science Experiment (HiRISE) camera captured ten active slumps in JC, all of which formed in or near the coldest time of the year.</a:t>
            </a:r>
          </a:p>
          <a:p>
            <a:pPr marL="285750" indent="-285750" algn="l">
              <a:buSzPct val="100000"/>
              <a:buFont typeface="Arial"/>
              <a:buChar char="•"/>
              <a:defRPr sz="1600">
                <a:solidFill>
                  <a:srgbClr val="FFFFFF"/>
                </a:solidFill>
                <a:latin typeface="Arial"/>
                <a:ea typeface="Arial"/>
                <a:cs typeface="Arial"/>
                <a:sym typeface="Arial"/>
              </a:defRPr>
            </a:pPr>
            <a:r>
              <a:t>Association with recurring slope lineae (RSL)?: These slumps usually originate near the terminal points of RSL often after they have faded. </a:t>
            </a:r>
          </a:p>
          <a:p>
            <a:pPr marL="285750" indent="-285750" algn="l">
              <a:buSzPct val="100000"/>
              <a:buFont typeface="Arial"/>
              <a:buChar char="•"/>
              <a:defRPr sz="1600">
                <a:solidFill>
                  <a:srgbClr val="FFFFFF"/>
                </a:solidFill>
                <a:latin typeface="Arial"/>
                <a:ea typeface="Arial"/>
                <a:cs typeface="Arial"/>
                <a:sym typeface="Arial"/>
              </a:defRPr>
            </a:pPr>
            <a:r>
              <a:t>Association with atmospheric phenomenon?: Low-altitude atmospheric obscurations are also observed when the slumps form. In one instance, data from the Compact Reconnaissance Imaging Spectrometer for Mars (CRISM) and Mars Color Imager (MARCI) suggest the presence of H2O-ice in the atmospheric obscuration.  </a:t>
            </a:r>
          </a:p>
          <a:p>
            <a:pPr marL="285750" indent="-285750" algn="l">
              <a:buSzPct val="100000"/>
              <a:buFont typeface="Arial"/>
              <a:buChar char="•"/>
              <a:defRPr sz="1600">
                <a:solidFill>
                  <a:srgbClr val="FFFFFF"/>
                </a:solidFill>
                <a:latin typeface="Arial"/>
                <a:ea typeface="Arial"/>
                <a:cs typeface="Arial"/>
                <a:sym typeface="Arial"/>
              </a:defRPr>
            </a:pPr>
            <a:r>
              <a:t>Formation mechanism?: The presence of atmospheric obscurations at times when the slumps form is intriguing, but no direct evidence currently exists to support that they aid in slump formation. Further monitoring of this site will help establish if RSL and/or atmospheric events play a role in the creation of contemporary slumps.</a:t>
            </a:r>
          </a:p>
        </p:txBody>
      </p:sp>
      <p:pic>
        <p:nvPicPr>
          <p:cNvPr id="227" name="image6.png"/>
          <p:cNvPicPr>
            <a:picLocks noChangeAspect="1"/>
          </p:cNvPicPr>
          <p:nvPr/>
        </p:nvPicPr>
        <p:blipFill>
          <a:blip r:embed="rId3">
            <a:extLst/>
          </a:blip>
          <a:stretch>
            <a:fillRect/>
          </a:stretch>
        </p:blipFill>
        <p:spPr>
          <a:xfrm>
            <a:off x="11533085" y="8853482"/>
            <a:ext cx="1314472" cy="657237"/>
          </a:xfrm>
          <a:prstGeom prst="rect">
            <a:avLst/>
          </a:prstGeom>
          <a:ln w="12700">
            <a:miter lim="400000"/>
          </a:ln>
        </p:spPr>
      </p:pic>
      <p:pic>
        <p:nvPicPr>
          <p:cNvPr id="228" name="image6.gif"/>
          <p:cNvPicPr>
            <a:picLocks noChangeAspect="0"/>
          </p:cNvPicPr>
          <p:nvPr/>
        </p:nvPicPr>
        <p:blipFill>
          <a:blip r:embed="rId4">
            <a:extLst/>
          </a:blip>
          <a:stretch>
            <a:fillRect/>
          </a:stretch>
        </p:blipFill>
        <p:spPr>
          <a:xfrm>
            <a:off x="7630522" y="1118452"/>
            <a:ext cx="2565895" cy="3317967"/>
          </a:xfrm>
          <a:prstGeom prst="rect">
            <a:avLst/>
          </a:prstGeom>
          <a:ln w="12700">
            <a:miter lim="400000"/>
          </a:ln>
        </p:spPr>
      </p:pic>
      <p:pic>
        <p:nvPicPr>
          <p:cNvPr id="229" name="image7.gif"/>
          <p:cNvPicPr>
            <a:picLocks noChangeAspect="0"/>
          </p:cNvPicPr>
          <p:nvPr/>
        </p:nvPicPr>
        <p:blipFill>
          <a:blip r:embed="rId5">
            <a:extLst/>
          </a:blip>
          <a:stretch>
            <a:fillRect/>
          </a:stretch>
        </p:blipFill>
        <p:spPr>
          <a:xfrm>
            <a:off x="7630522" y="4549205"/>
            <a:ext cx="2565895" cy="3317967"/>
          </a:xfrm>
          <a:prstGeom prst="rect">
            <a:avLst/>
          </a:prstGeom>
          <a:ln w="12700">
            <a:miter lim="400000"/>
          </a:ln>
        </p:spPr>
      </p:pic>
      <p:pic>
        <p:nvPicPr>
          <p:cNvPr id="230" name="image8.gif"/>
          <p:cNvPicPr>
            <a:picLocks noChangeAspect="0"/>
          </p:cNvPicPr>
          <p:nvPr/>
        </p:nvPicPr>
        <p:blipFill>
          <a:blip r:embed="rId6">
            <a:extLst/>
          </a:blip>
          <a:stretch>
            <a:fillRect/>
          </a:stretch>
        </p:blipFill>
        <p:spPr>
          <a:xfrm>
            <a:off x="10278801" y="4556852"/>
            <a:ext cx="2559981" cy="3310319"/>
          </a:xfrm>
          <a:prstGeom prst="rect">
            <a:avLst/>
          </a:prstGeom>
          <a:ln w="12700">
            <a:miter lim="400000"/>
          </a:ln>
        </p:spPr>
      </p:pic>
      <p:pic>
        <p:nvPicPr>
          <p:cNvPr id="231" name="image10.gif"/>
          <p:cNvPicPr>
            <a:picLocks noChangeAspect="0"/>
          </p:cNvPicPr>
          <p:nvPr/>
        </p:nvPicPr>
        <p:blipFill>
          <a:blip r:embed="rId7">
            <a:extLst/>
          </a:blip>
          <a:stretch>
            <a:fillRect/>
          </a:stretch>
        </p:blipFill>
        <p:spPr>
          <a:xfrm>
            <a:off x="10272886" y="1118452"/>
            <a:ext cx="2565895" cy="3317967"/>
          </a:xfrm>
          <a:prstGeom prst="rect">
            <a:avLst/>
          </a:prstGeom>
          <a:ln w="12700">
            <a:miter lim="400000"/>
          </a:ln>
        </p:spPr>
      </p:pic>
      <p:pic>
        <p:nvPicPr>
          <p:cNvPr id="232" name="image9.gif"/>
          <p:cNvPicPr>
            <a:picLocks noChangeAspect="0"/>
          </p:cNvPicPr>
          <p:nvPr/>
        </p:nvPicPr>
        <p:blipFill>
          <a:blip r:embed="rId8">
            <a:extLst/>
          </a:blip>
          <a:stretch>
            <a:fillRect/>
          </a:stretch>
        </p:blipFill>
        <p:spPr>
          <a:xfrm>
            <a:off x="437423" y="6428493"/>
            <a:ext cx="4442285" cy="2221143"/>
          </a:xfrm>
          <a:prstGeom prst="rect">
            <a:avLst/>
          </a:prstGeom>
          <a:ln w="12700">
            <a:miter lim="400000"/>
          </a:ln>
        </p:spPr>
      </p:pic>
      <p:sp>
        <p:nvSpPr>
          <p:cNvPr id="233" name="Shape 233"/>
          <p:cNvSpPr/>
          <p:nvPr/>
        </p:nvSpPr>
        <p:spPr>
          <a:xfrm>
            <a:off x="4873503" y="6639177"/>
            <a:ext cx="2565895" cy="16416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L="285750" indent="-285750" algn="l">
              <a:buSzPct val="100000"/>
              <a:buFont typeface="Arial"/>
              <a:buChar char="•"/>
              <a:defRPr sz="1300">
                <a:solidFill>
                  <a:srgbClr val="FFFFFF"/>
                </a:solidFill>
                <a:latin typeface="Arial"/>
                <a:ea typeface="Arial"/>
                <a:cs typeface="Arial"/>
                <a:sym typeface="Arial"/>
              </a:defRPr>
            </a:pPr>
            <a:r>
              <a:t>Right: Animation of 4 slumps in HiRISE images of Juventae Chasma. </a:t>
            </a:r>
          </a:p>
          <a:p>
            <a:pPr marL="285750" indent="-285750" algn="l">
              <a:buSzPct val="100000"/>
              <a:buFont typeface="Arial"/>
              <a:buChar char="•"/>
              <a:defRPr sz="1300">
                <a:solidFill>
                  <a:srgbClr val="FFFFFF"/>
                </a:solidFill>
                <a:latin typeface="Arial"/>
                <a:ea typeface="Arial"/>
                <a:cs typeface="Arial"/>
                <a:sym typeface="Arial"/>
              </a:defRPr>
            </a:pPr>
            <a:r>
              <a:t>Left: An example of low-elevation atmospheric obscuration event in VM and JC from MARCI images.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DCDEE0"/>
      </a:dk1>
      <a:lt1>
        <a:srgbClr val="E07204"/>
      </a:lt1>
      <a:dk2>
        <a:srgbClr val="A7A7A7"/>
      </a:dk2>
      <a:lt2>
        <a:srgbClr val="535353"/>
      </a:lt2>
      <a:accent1>
        <a:srgbClr val="0365C0"/>
      </a:accent1>
      <a:accent2>
        <a:srgbClr val="00882B"/>
      </a:accent2>
      <a:accent3>
        <a:srgbClr val="B6AFAA"/>
      </a:accent3>
      <a:accent4>
        <a:srgbClr val="464A50"/>
      </a:accent4>
      <a:accent5>
        <a:srgbClr val="AAB8DC"/>
      </a:accent5>
      <a:accent6>
        <a:srgbClr val="007B26"/>
      </a:accent6>
      <a:hlink>
        <a:srgbClr val="0000FF"/>
      </a:hlink>
      <a:folHlink>
        <a:srgbClr val="FF00FF"/>
      </a:folHlink>
    </a:clrScheme>
    <a:fontScheme name="White">
      <a:majorFont>
        <a:latin typeface="Helvetica"/>
        <a:ea typeface="Helvetica"/>
        <a:cs typeface="Helvetica"/>
      </a:majorFont>
      <a:minorFont>
        <a:latin typeface="Lucida Grande"/>
        <a:ea typeface="Lucida Grande"/>
        <a:cs typeface="Lucida Grand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127000" dist="63500" dir="27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CDEE0"/>
        </a:solidFill>
        <a:ln w="25400" cap="flat">
          <a:solidFill>
            <a:schemeClr val="accent1"/>
          </a:solidFill>
          <a:prstDash val="solid"/>
          <a:round/>
        </a:ln>
        <a:effectLst>
          <a:outerShdw sx="100000" sy="100000" kx="0" ky="0" algn="b" rotWithShape="0" blurRad="127000" dist="63500" dir="27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E07204"/>
            </a:solidFill>
            <a:effectLst/>
            <a:uFillTx/>
            <a:latin typeface="+mn-lt"/>
            <a:ea typeface="+mn-ea"/>
            <a:cs typeface="+mn-cs"/>
            <a:sym typeface="Lucida Grand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127000" dist="63500" dir="2700000">
            <a:srgbClr val="000000">
              <a:alpha val="5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E07204"/>
            </a:solidFill>
            <a:effectLst/>
            <a:uFillTx/>
            <a:latin typeface="+mn-lt"/>
            <a:ea typeface="+mn-ea"/>
            <a:cs typeface="+mn-cs"/>
            <a:sym typeface="Lucida Grand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365C0"/>
      </a:accent1>
      <a:accent2>
        <a:srgbClr val="00882B"/>
      </a:accent2>
      <a:accent3>
        <a:srgbClr val="B6AFAA"/>
      </a:accent3>
      <a:accent4>
        <a:srgbClr val="464A50"/>
      </a:accent4>
      <a:accent5>
        <a:srgbClr val="AAB8DC"/>
      </a:accent5>
      <a:accent6>
        <a:srgbClr val="007B26"/>
      </a:accent6>
      <a:hlink>
        <a:srgbClr val="0000FF"/>
      </a:hlink>
      <a:folHlink>
        <a:srgbClr val="FF00FF"/>
      </a:folHlink>
    </a:clrScheme>
    <a:fontScheme name="White">
      <a:majorFont>
        <a:latin typeface="Helvetica"/>
        <a:ea typeface="Helvetica"/>
        <a:cs typeface="Helvetica"/>
      </a:majorFont>
      <a:minorFont>
        <a:latin typeface="Lucida Grande"/>
        <a:ea typeface="Lucida Grande"/>
        <a:cs typeface="Lucida Grand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127000" dist="63500" dir="27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CDEE0"/>
        </a:solidFill>
        <a:ln w="25400" cap="flat">
          <a:solidFill>
            <a:schemeClr val="accent1"/>
          </a:solidFill>
          <a:prstDash val="solid"/>
          <a:round/>
        </a:ln>
        <a:effectLst>
          <a:outerShdw sx="100000" sy="100000" kx="0" ky="0" algn="b" rotWithShape="0" blurRad="127000" dist="63500" dir="27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E07204"/>
            </a:solidFill>
            <a:effectLst/>
            <a:uFillTx/>
            <a:latin typeface="+mn-lt"/>
            <a:ea typeface="+mn-ea"/>
            <a:cs typeface="+mn-cs"/>
            <a:sym typeface="Lucida Grand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127000" dist="63500" dir="2700000">
            <a:srgbClr val="000000">
              <a:alpha val="5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E07204"/>
            </a:solidFill>
            <a:effectLst/>
            <a:uFillTx/>
            <a:latin typeface="+mn-lt"/>
            <a:ea typeface="+mn-ea"/>
            <a:cs typeface="+mn-cs"/>
            <a:sym typeface="Lucida Grand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