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1pPr>
    <a:lvl2pPr marL="0" marR="0" indent="3429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2pPr>
    <a:lvl3pPr marL="0" marR="0" indent="6858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3pPr>
    <a:lvl4pPr marL="0" marR="0" indent="10287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4pPr>
    <a:lvl5pPr marL="0" marR="0" indent="13716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5pPr>
    <a:lvl6pPr marL="0" marR="0" indent="17145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6pPr>
    <a:lvl7pPr marL="0" marR="0" indent="20574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7pPr>
    <a:lvl8pPr marL="0" marR="0" indent="24003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8pPr>
    <a:lvl9pPr marL="0" marR="0" indent="274320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American Typewriter Light"/>
          <a:ea typeface="American Typewriter Light"/>
          <a:cs typeface="American Typewriter Light"/>
        </a:font>
        <a:srgbClr val="FCEFC5"/>
      </a:tcTxStyle>
      <a:tcStyle>
        <a:tcBdr>
          <a:left>
            <a:ln w="6350" cap="flat">
              <a:solidFill>
                <a:srgbClr val="FCEFC5"/>
              </a:solidFill>
              <a:custDash>
                <a:ds d="600000" sp="600000"/>
              </a:custDash>
              <a:miter lim="400000"/>
            </a:ln>
          </a:left>
          <a:right>
            <a:ln w="6350" cap="flat">
              <a:solidFill>
                <a:srgbClr val="FCEFC5"/>
              </a:solidFill>
              <a:custDash>
                <a:ds d="600000" sp="600000"/>
              </a:custDash>
              <a:miter lim="400000"/>
            </a:ln>
          </a:right>
          <a:top>
            <a:ln w="6350" cap="flat">
              <a:solidFill>
                <a:srgbClr val="FCEFC5"/>
              </a:solidFill>
              <a:custDash>
                <a:ds d="600000" sp="600000"/>
              </a:custDash>
              <a:miter lim="400000"/>
            </a:ln>
          </a:top>
          <a:bottom>
            <a:ln w="6350" cap="flat">
              <a:solidFill>
                <a:srgbClr val="FCEFC5"/>
              </a:solidFill>
              <a:custDash>
                <a:ds d="600000" sp="600000"/>
              </a:custDash>
              <a:miter lim="400000"/>
            </a:ln>
          </a:bottom>
          <a:insideH>
            <a:ln w="6350" cap="flat">
              <a:solidFill>
                <a:srgbClr val="FCEFC5"/>
              </a:solidFill>
              <a:custDash>
                <a:ds d="600000" sp="600000"/>
              </a:custDash>
              <a:miter lim="400000"/>
            </a:ln>
          </a:insideH>
          <a:insideV>
            <a:ln w="6350" cap="flat">
              <a:solidFill>
                <a:srgbClr val="FCEFC5"/>
              </a:solidFill>
              <a:custDash>
                <a:ds d="600000" sp="600000"/>
              </a:custDash>
              <a:miter lim="400000"/>
            </a:ln>
          </a:insideV>
        </a:tcBdr>
        <a:fill>
          <a:noFill/>
        </a:fill>
      </a:tcStyle>
    </a:wholeTbl>
    <a:band2H>
      <a:tcTxStyle b="def" i="def"/>
      <a:tcStyle>
        <a:tcBdr/>
        <a:fill>
          <a:solidFill>
            <a:srgbClr val="AFAFAF">
              <a:alpha val="20000"/>
            </a:srgbClr>
          </a:solidFill>
        </a:fill>
      </a:tcStyle>
    </a:band2H>
    <a:firstCol>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6350" cap="flat">
              <a:solidFill>
                <a:srgbClr val="FCEFC5"/>
              </a:solidFill>
              <a:custDash>
                <a:ds d="600000" sp="600000"/>
              </a:custDash>
              <a:miter lim="400000"/>
            </a:ln>
          </a:right>
          <a:top>
            <a:ln w="12700" cap="flat">
              <a:solidFill>
                <a:srgbClr val="C51A01"/>
              </a:solidFill>
              <a:prstDash val="solid"/>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Col>
    <a:la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6350" cap="flat">
              <a:solidFill>
                <a:srgbClr val="FCEFC5"/>
              </a:solidFill>
              <a:custDash>
                <a:ds d="600000" sp="600000"/>
              </a:custDash>
              <a:miter lim="400000"/>
            </a:ln>
          </a:top>
          <a:bottom>
            <a:ln w="12700" cap="flat">
              <a:solidFill>
                <a:srgbClr val="C51A01"/>
              </a:solidFill>
              <a:prstDash val="solid"/>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lastRow>
    <a:firstRow>
      <a:tcTxStyle b="on" i="off">
        <a:font>
          <a:latin typeface="American Typewriter"/>
          <a:ea typeface="American Typewriter"/>
          <a:cs typeface="American Typewriter"/>
        </a:font>
        <a:srgbClr val="3F0301">
          <a:alpha val="75000"/>
        </a:srgbClr>
      </a:tcTxStyle>
      <a:tcStyle>
        <a:tcBdr>
          <a:left>
            <a:ln w="12700" cap="flat">
              <a:solidFill>
                <a:srgbClr val="C51A01"/>
              </a:solidFill>
              <a:prstDash val="solid"/>
              <a:miter lim="400000"/>
            </a:ln>
          </a:left>
          <a:right>
            <a:ln w="12700" cap="flat">
              <a:solidFill>
                <a:srgbClr val="C51A01"/>
              </a:solidFill>
              <a:prstDash val="solid"/>
              <a:miter lim="400000"/>
            </a:ln>
          </a:right>
          <a:top>
            <a:ln w="12700" cap="flat">
              <a:solidFill>
                <a:srgbClr val="C51A01"/>
              </a:solidFill>
              <a:prstDash val="solid"/>
              <a:miter lim="400000"/>
            </a:ln>
          </a:top>
          <a:bottom>
            <a:ln w="6350" cap="flat">
              <a:solidFill>
                <a:srgbClr val="FCEFC5"/>
              </a:solidFill>
              <a:custDash>
                <a:ds d="600000" sp="600000"/>
              </a:custDash>
              <a:miter lim="400000"/>
            </a:ln>
          </a:bottom>
          <a:insideH>
            <a:ln w="12700" cap="flat">
              <a:solidFill>
                <a:srgbClr val="C51A01"/>
              </a:solidFill>
              <a:prstDash val="solid"/>
              <a:miter lim="400000"/>
            </a:ln>
          </a:insideH>
          <a:insideV>
            <a:ln w="12700" cap="flat">
              <a:solidFill>
                <a:srgbClr val="C51A01"/>
              </a:solidFill>
              <a:prstDash val="solid"/>
              <a:miter lim="400000"/>
            </a:ln>
          </a:insideV>
        </a:tcBdr>
        <a:fill>
          <a:gradFill>
            <a:gsLst>
              <a:gs pos="0">
                <a:srgbClr val="BB1900"/>
              </a:gs>
              <a:gs pos="100000">
                <a:srgbClr val="7F0D04"/>
              </a:gs>
            </a:gsLst>
            <a:lin ang="5400000"/>
          </a:gra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p:nvPr>
            <p:ph type="sldImg"/>
          </p:nvPr>
        </p:nvSpPr>
        <p:spPr>
          <a:xfrm>
            <a:off x="1143000" y="685800"/>
            <a:ext cx="4572000" cy="3429000"/>
          </a:xfrm>
          <a:prstGeom prst="rect">
            <a:avLst/>
          </a:prstGeom>
        </p:spPr>
        <p:txBody>
          <a:bodyPr/>
          <a:lstStyle/>
          <a:p>
            <a:pPr/>
          </a:p>
        </p:txBody>
      </p:sp>
      <p:sp>
        <p:nvSpPr>
          <p:cNvPr id="372" name="Shape 37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pic>
        <p:nvPicPr>
          <p:cNvPr id="12" name="line.png"/>
          <p:cNvPicPr>
            <a:picLocks noChangeAspect="0"/>
          </p:cNvPicPr>
          <p:nvPr/>
        </p:nvPicPr>
        <p:blipFill>
          <a:blip r:embed="rId2">
            <a:extLst/>
          </a:blip>
          <a:stretch>
            <a:fillRect/>
          </a:stretch>
        </p:blipFill>
        <p:spPr>
          <a:xfrm>
            <a:off x="0" y="6477000"/>
            <a:ext cx="13004800" cy="1998134"/>
          </a:xfrm>
          <a:prstGeom prst="rect">
            <a:avLst/>
          </a:prstGeom>
          <a:ln w="12700">
            <a:miter lim="400000"/>
          </a:ln>
        </p:spPr>
      </p:pic>
      <p:sp>
        <p:nvSpPr>
          <p:cNvPr id="13" name="Shape 13"/>
          <p:cNvSpPr/>
          <p:nvPr>
            <p:ph type="title"/>
          </p:nvPr>
        </p:nvSpPr>
        <p:spPr>
          <a:xfrm>
            <a:off x="1016000" y="508000"/>
            <a:ext cx="10972800" cy="5588000"/>
          </a:xfrm>
          <a:prstGeom prst="rect">
            <a:avLst/>
          </a:prstGeom>
        </p:spPr>
        <p:txBody>
          <a:bodyPr anchor="b"/>
          <a:lstStyle>
            <a:lvl1pPr>
              <a:defRPr spc="-215" sz="10800"/>
            </a:lvl1pPr>
          </a:lstStyle>
          <a:p>
            <a:pPr/>
            <a:r>
              <a:t>Title Text</a:t>
            </a:r>
          </a:p>
        </p:txBody>
      </p:sp>
      <p:sp>
        <p:nvSpPr>
          <p:cNvPr id="14" name="Shape 14"/>
          <p:cNvSpPr/>
          <p:nvPr>
            <p:ph type="body" sz="quarter" idx="1"/>
          </p:nvPr>
        </p:nvSpPr>
        <p:spPr>
          <a:xfrm>
            <a:off x="1016000" y="6858000"/>
            <a:ext cx="10972800" cy="18796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5" name="Shape 1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spTree>
      <p:nvGrpSpPr>
        <p:cNvPr id="1" name=""/>
        <p:cNvGrpSpPr/>
        <p:nvPr/>
      </p:nvGrpSpPr>
      <p:grpSpPr>
        <a:xfrm>
          <a:off x="0" y="0"/>
          <a:ext cx="0" cy="0"/>
          <a:chOff x="0" y="0"/>
          <a:chExt cx="0" cy="0"/>
        </a:xfrm>
      </p:grpSpPr>
      <p:pic>
        <p:nvPicPr>
          <p:cNvPr id="2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23" name="Shape 23"/>
          <p:cNvSpPr/>
          <p:nvPr>
            <p:ph type="title"/>
          </p:nvPr>
        </p:nvSpPr>
        <p:spPr>
          <a:prstGeom prst="rect">
            <a:avLst/>
          </a:prstGeom>
        </p:spPr>
        <p:txBody>
          <a:bodyPr/>
          <a:lstStyle/>
          <a:p>
            <a:pPr/>
            <a:r>
              <a:t>Title Text</a:t>
            </a:r>
          </a:p>
        </p:txBody>
      </p:sp>
      <p:sp>
        <p:nvSpPr>
          <p:cNvPr id="24" name="Shape 24"/>
          <p:cNvSpPr/>
          <p:nvPr>
            <p:ph type="body" idx="1"/>
          </p:nvPr>
        </p:nvSpPr>
        <p:spPr>
          <a:xfrm>
            <a:off x="1016000" y="3048000"/>
            <a:ext cx="10972800" cy="56896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25" name="Shape 2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2 Column">
    <p:spTree>
      <p:nvGrpSpPr>
        <p:cNvPr id="1" name=""/>
        <p:cNvGrpSpPr/>
        <p:nvPr/>
      </p:nvGrpSpPr>
      <p:grpSpPr>
        <a:xfrm>
          <a:off x="0" y="0"/>
          <a:ext cx="0" cy="0"/>
          <a:chOff x="0" y="0"/>
          <a:chExt cx="0" cy="0"/>
        </a:xfrm>
      </p:grpSpPr>
      <p:pic>
        <p:nvPicPr>
          <p:cNvPr id="3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3" name="Shape 33"/>
          <p:cNvSpPr/>
          <p:nvPr>
            <p:ph type="title"/>
          </p:nvPr>
        </p:nvSpPr>
        <p:spPr>
          <a:prstGeom prst="rect">
            <a:avLst/>
          </a:prstGeom>
        </p:spPr>
        <p:txBody>
          <a:bodyPr/>
          <a:lstStyle/>
          <a:p>
            <a:pPr/>
            <a:r>
              <a:t>Title Text</a:t>
            </a:r>
          </a:p>
        </p:txBody>
      </p:sp>
      <p:sp>
        <p:nvSpPr>
          <p:cNvPr id="34" name="Shape 34"/>
          <p:cNvSpPr/>
          <p:nvPr>
            <p:ph type="body" idx="1"/>
          </p:nvPr>
        </p:nvSpPr>
        <p:spPr>
          <a:xfrm>
            <a:off x="1016000" y="3048000"/>
            <a:ext cx="10972800" cy="5689600"/>
          </a:xfrm>
          <a:prstGeom prst="rect">
            <a:avLst/>
          </a:prstGeom>
        </p:spPr>
        <p:txBody>
          <a:bodyPr numCol="2" spcCol="508000"/>
          <a:lstStyle>
            <a:lvl1pPr marL="762000" indent="-762000">
              <a:buBlip>
                <a:blip r:embed="rId3"/>
              </a:buBlip>
              <a:defRPr spc="-36" sz="3600"/>
            </a:lvl1pPr>
            <a:lvl2pPr marL="1206500" indent="-762000">
              <a:buBlip>
                <a:blip r:embed="rId3"/>
              </a:buBlip>
              <a:defRPr spc="-36" sz="3600"/>
            </a:lvl2pPr>
            <a:lvl3pPr marL="1651000" indent="-762000">
              <a:buBlip>
                <a:blip r:embed="rId3"/>
              </a:buBlip>
              <a:defRPr spc="-36" sz="3600"/>
            </a:lvl3pPr>
            <a:lvl4pPr marL="2095500" indent="-762000">
              <a:buBlip>
                <a:blip r:embed="rId3"/>
              </a:buBlip>
              <a:defRPr spc="-36" sz="3600"/>
            </a:lvl4pPr>
            <a:lvl5pPr marL="2540000" indent="-762000">
              <a:buBlip>
                <a:blip r:embed="rId3"/>
              </a:buBlip>
              <a:defRPr spc="-36" sz="3600"/>
            </a:lvl5pPr>
          </a:lstStyle>
          <a:p>
            <a:pPr/>
            <a:r>
              <a:t>Body Level One</a:t>
            </a:r>
          </a:p>
          <a:p>
            <a:pPr lvl="1"/>
            <a:r>
              <a:t>Body Level Two</a:t>
            </a:r>
          </a:p>
          <a:p>
            <a:pPr lvl="2"/>
            <a:r>
              <a:t>Body Level Three</a:t>
            </a:r>
          </a:p>
          <a:p>
            <a:pPr lvl="3"/>
            <a:r>
              <a:t>Body Level Four</a:t>
            </a:r>
          </a:p>
          <a:p>
            <a:pPr lvl="4"/>
            <a:r>
              <a:t>Body Level Five</a:t>
            </a:r>
          </a:p>
        </p:txBody>
      </p:sp>
      <p:sp>
        <p:nvSpPr>
          <p:cNvPr id="35" name="Shape 3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42" name="Shape 42"/>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43" name="Shape 4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Bullets - 2 Column">
    <p:spTree>
      <p:nvGrpSpPr>
        <p:cNvPr id="1" name=""/>
        <p:cNvGrpSpPr/>
        <p:nvPr/>
      </p:nvGrpSpPr>
      <p:grpSpPr>
        <a:xfrm>
          <a:off x="0" y="0"/>
          <a:ext cx="0" cy="0"/>
          <a:chOff x="0" y="0"/>
          <a:chExt cx="0" cy="0"/>
        </a:xfrm>
      </p:grpSpPr>
      <p:pic>
        <p:nvPicPr>
          <p:cNvPr id="50"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51" name="Shape 51"/>
          <p:cNvSpPr/>
          <p:nvPr>
            <p:ph type="body" idx="1"/>
          </p:nvPr>
        </p:nvSpPr>
        <p:spPr>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2" name="Shape 5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59"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60" name="Shape 6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 Top">
    <p:spTree>
      <p:nvGrpSpPr>
        <p:cNvPr id="1" name=""/>
        <p:cNvGrpSpPr/>
        <p:nvPr/>
      </p:nvGrpSpPr>
      <p:grpSpPr>
        <a:xfrm>
          <a:off x="0" y="0"/>
          <a:ext cx="0" cy="0"/>
          <a:chOff x="0" y="0"/>
          <a:chExt cx="0" cy="0"/>
        </a:xfrm>
      </p:grpSpPr>
      <p:pic>
        <p:nvPicPr>
          <p:cNvPr id="67"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68" name="Shape 68"/>
          <p:cNvSpPr/>
          <p:nvPr>
            <p:ph type="title"/>
          </p:nvPr>
        </p:nvSpPr>
        <p:spPr>
          <a:prstGeom prst="rect">
            <a:avLst/>
          </a:prstGeom>
        </p:spPr>
        <p:txBody>
          <a:bodyPr/>
          <a:lstStyle/>
          <a:p>
            <a:pPr/>
            <a:r>
              <a:t>Title Text</a:t>
            </a:r>
          </a:p>
        </p:txBody>
      </p:sp>
      <p:sp>
        <p:nvSpPr>
          <p:cNvPr id="69" name="Shape 6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pic>
        <p:nvPicPr>
          <p:cNvPr id="76"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77" name="Shape 77"/>
          <p:cNvSpPr/>
          <p:nvPr>
            <p:ph type="title"/>
          </p:nvPr>
        </p:nvSpPr>
        <p:spPr>
          <a:xfrm>
            <a:off x="1016000" y="3289300"/>
            <a:ext cx="10972800" cy="3175000"/>
          </a:xfrm>
          <a:prstGeom prst="rect">
            <a:avLst/>
          </a:prstGeom>
        </p:spPr>
        <p:txBody>
          <a:bodyPr/>
          <a:lstStyle>
            <a:lvl1pPr>
              <a:defRPr spc="-215" sz="10800"/>
            </a:lvl1pPr>
          </a:lstStyle>
          <a:p>
            <a:pPr/>
            <a:r>
              <a:t>Title Text</a:t>
            </a:r>
          </a:p>
        </p:txBody>
      </p:sp>
      <p:sp>
        <p:nvSpPr>
          <p:cNvPr id="78" name="Shape 7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itle - Bottom">
    <p:spTree>
      <p:nvGrpSpPr>
        <p:cNvPr id="1" name=""/>
        <p:cNvGrpSpPr/>
        <p:nvPr/>
      </p:nvGrpSpPr>
      <p:grpSpPr>
        <a:xfrm>
          <a:off x="0" y="0"/>
          <a:ext cx="0" cy="0"/>
          <a:chOff x="0" y="0"/>
          <a:chExt cx="0" cy="0"/>
        </a:xfrm>
      </p:grpSpPr>
      <p:pic>
        <p:nvPicPr>
          <p:cNvPr id="85"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86" name="Shape 86"/>
          <p:cNvSpPr/>
          <p:nvPr>
            <p:ph type="title"/>
          </p:nvPr>
        </p:nvSpPr>
        <p:spPr>
          <a:xfrm>
            <a:off x="1016000" y="6959600"/>
            <a:ext cx="10972800" cy="1778000"/>
          </a:xfrm>
          <a:prstGeom prst="rect">
            <a:avLst/>
          </a:prstGeom>
        </p:spPr>
        <p:txBody>
          <a:bodyPr/>
          <a:lstStyle/>
          <a:p>
            <a:pPr/>
            <a:r>
              <a:t>Title Text</a:t>
            </a:r>
          </a:p>
        </p:txBody>
      </p:sp>
      <p:sp>
        <p:nvSpPr>
          <p:cNvPr id="87" name="Shape 8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ullets &amp; Title - Bottom">
    <p:spTree>
      <p:nvGrpSpPr>
        <p:cNvPr id="1" name=""/>
        <p:cNvGrpSpPr/>
        <p:nvPr/>
      </p:nvGrpSpPr>
      <p:grpSpPr>
        <a:xfrm>
          <a:off x="0" y="0"/>
          <a:ext cx="0" cy="0"/>
          <a:chOff x="0" y="0"/>
          <a:chExt cx="0" cy="0"/>
        </a:xfrm>
      </p:grpSpPr>
      <p:pic>
        <p:nvPicPr>
          <p:cNvPr id="94"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95" name="Shape 95"/>
          <p:cNvSpPr/>
          <p:nvPr>
            <p:ph type="title"/>
          </p:nvPr>
        </p:nvSpPr>
        <p:spPr>
          <a:xfrm>
            <a:off x="1016000" y="6959600"/>
            <a:ext cx="10972800" cy="1778000"/>
          </a:xfrm>
          <a:prstGeom prst="rect">
            <a:avLst/>
          </a:prstGeom>
        </p:spPr>
        <p:txBody>
          <a:bodyPr/>
          <a:lstStyle/>
          <a:p>
            <a:pPr/>
            <a:r>
              <a:t>Title Text</a:t>
            </a:r>
          </a:p>
        </p:txBody>
      </p:sp>
      <p:sp>
        <p:nvSpPr>
          <p:cNvPr id="96" name="Shape 96"/>
          <p:cNvSpPr/>
          <p:nvPr>
            <p:ph type="body" idx="1"/>
          </p:nvPr>
        </p:nvSpPr>
        <p:spPr>
          <a:xfrm>
            <a:off x="1016000" y="1016000"/>
            <a:ext cx="10972800" cy="5207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97" name="Shape 9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ullets - 2 Collumn &amp; Title - Bottom">
    <p:spTree>
      <p:nvGrpSpPr>
        <p:cNvPr id="1" name=""/>
        <p:cNvGrpSpPr/>
        <p:nvPr/>
      </p:nvGrpSpPr>
      <p:grpSpPr>
        <a:xfrm>
          <a:off x="0" y="0"/>
          <a:ext cx="0" cy="0"/>
          <a:chOff x="0" y="0"/>
          <a:chExt cx="0" cy="0"/>
        </a:xfrm>
      </p:grpSpPr>
      <p:pic>
        <p:nvPicPr>
          <p:cNvPr id="104" name="line.png"/>
          <p:cNvPicPr>
            <a:picLocks noChangeAspect="0"/>
          </p:cNvPicPr>
          <p:nvPr/>
        </p:nvPicPr>
        <p:blipFill>
          <a:blip r:embed="rId2">
            <a:extLst/>
          </a:blip>
          <a:stretch>
            <a:fillRect/>
          </a:stretch>
        </p:blipFill>
        <p:spPr>
          <a:xfrm>
            <a:off x="0" y="6578600"/>
            <a:ext cx="13004800" cy="1998134"/>
          </a:xfrm>
          <a:prstGeom prst="rect">
            <a:avLst/>
          </a:prstGeom>
          <a:ln w="12700">
            <a:miter lim="400000"/>
          </a:ln>
        </p:spPr>
      </p:pic>
      <p:sp>
        <p:nvSpPr>
          <p:cNvPr id="105" name="Shape 105"/>
          <p:cNvSpPr/>
          <p:nvPr>
            <p:ph type="title"/>
          </p:nvPr>
        </p:nvSpPr>
        <p:spPr>
          <a:xfrm>
            <a:off x="1016000" y="6959600"/>
            <a:ext cx="10972800" cy="1778000"/>
          </a:xfrm>
          <a:prstGeom prst="rect">
            <a:avLst/>
          </a:prstGeom>
        </p:spPr>
        <p:txBody>
          <a:bodyPr/>
          <a:lstStyle/>
          <a:p>
            <a:pPr/>
            <a:r>
              <a:t>Title Text</a:t>
            </a:r>
          </a:p>
        </p:txBody>
      </p:sp>
      <p:sp>
        <p:nvSpPr>
          <p:cNvPr id="106" name="Shape 106"/>
          <p:cNvSpPr/>
          <p:nvPr>
            <p:ph type="body" idx="1"/>
          </p:nvPr>
        </p:nvSpPr>
        <p:spPr>
          <a:xfrm>
            <a:off x="1016000" y="1016000"/>
            <a:ext cx="10972800" cy="5207000"/>
          </a:xfrm>
          <a:prstGeom prst="rect">
            <a:avLst/>
          </a:prstGeom>
        </p:spPr>
        <p:txBody>
          <a:bodyPr numCol="2" spcCol="508000"/>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07" name="Shape 10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Landscape Photo, Title &amp; Bullets">
    <p:spTree>
      <p:nvGrpSpPr>
        <p:cNvPr id="1" name=""/>
        <p:cNvGrpSpPr/>
        <p:nvPr/>
      </p:nvGrpSpPr>
      <p:grpSpPr>
        <a:xfrm>
          <a:off x="0" y="0"/>
          <a:ext cx="0" cy="0"/>
          <a:chOff x="0" y="0"/>
          <a:chExt cx="0" cy="0"/>
        </a:xfrm>
      </p:grpSpPr>
      <p:pic>
        <p:nvPicPr>
          <p:cNvPr id="114"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15" name="Shape 115"/>
          <p:cNvSpPr/>
          <p:nvPr>
            <p:ph type="pic" sz="half" idx="13"/>
          </p:nvPr>
        </p:nvSpPr>
        <p:spPr>
          <a:xfrm>
            <a:off x="2895600" y="1016000"/>
            <a:ext cx="7213600" cy="5308600"/>
          </a:xfrm>
          <a:prstGeom prst="rect">
            <a:avLst/>
          </a:prstGeom>
          <a:ln w="9525">
            <a:round/>
          </a:ln>
          <a:effectLst/>
        </p:spPr>
        <p:txBody>
          <a:bodyPr lIns="91439" tIns="45719" rIns="91439" bIns="45719" anchor="t"/>
          <a:lstStyle/>
          <a:p>
            <a:pPr/>
          </a:p>
        </p:txBody>
      </p:sp>
      <p:sp>
        <p:nvSpPr>
          <p:cNvPr id="116" name="Shape 116"/>
          <p:cNvSpPr/>
          <p:nvPr>
            <p:ph type="body" sz="quarter" idx="14"/>
          </p:nvPr>
        </p:nvSpPr>
        <p:spPr>
          <a:xfrm rot="21300000">
            <a:off x="1739899" y="126999"/>
            <a:ext cx="2235201" cy="2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17" name="Shape 117"/>
          <p:cNvSpPr/>
          <p:nvPr>
            <p:ph type="body" sz="quarter" idx="15"/>
          </p:nvPr>
        </p:nvSpPr>
        <p:spPr>
          <a:xfrm rot="21300000">
            <a:off x="20955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18" name="Shape 118"/>
          <p:cNvSpPr/>
          <p:nvPr>
            <p:ph type="title"/>
          </p:nvPr>
        </p:nvSpPr>
        <p:spPr>
          <a:xfrm>
            <a:off x="1016000" y="6578600"/>
            <a:ext cx="10972800" cy="1651000"/>
          </a:xfrm>
          <a:prstGeom prst="rect">
            <a:avLst/>
          </a:prstGeom>
        </p:spPr>
        <p:txBody>
          <a:bodyPr anchor="b"/>
          <a:lstStyle/>
          <a:p>
            <a:pPr/>
            <a:r>
              <a:t>Title Text</a:t>
            </a:r>
          </a:p>
        </p:txBody>
      </p:sp>
      <p:sp>
        <p:nvSpPr>
          <p:cNvPr id="119" name="Shape 119"/>
          <p:cNvSpPr/>
          <p:nvPr>
            <p:ph type="body" sz="quarter"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20" name="Shape 12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2 Photos, Title &amp; Bullets">
    <p:spTree>
      <p:nvGrpSpPr>
        <p:cNvPr id="1" name=""/>
        <p:cNvGrpSpPr/>
        <p:nvPr/>
      </p:nvGrpSpPr>
      <p:grpSpPr>
        <a:xfrm>
          <a:off x="0" y="0"/>
          <a:ext cx="0" cy="0"/>
          <a:chOff x="0" y="0"/>
          <a:chExt cx="0" cy="0"/>
        </a:xfrm>
      </p:grpSpPr>
      <p:pic>
        <p:nvPicPr>
          <p:cNvPr id="127"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128" name="Shape 128"/>
          <p:cNvSpPr/>
          <p:nvPr>
            <p:ph type="pic" sz="quarter" idx="13"/>
          </p:nvPr>
        </p:nvSpPr>
        <p:spPr>
          <a:xfrm>
            <a:off x="6756400" y="1016000"/>
            <a:ext cx="4445000" cy="5308600"/>
          </a:xfrm>
          <a:prstGeom prst="rect">
            <a:avLst/>
          </a:prstGeom>
          <a:ln w="9525">
            <a:round/>
          </a:ln>
          <a:effectLst/>
        </p:spPr>
        <p:txBody>
          <a:bodyPr lIns="91439" tIns="45719" rIns="91439" bIns="45719" anchor="t"/>
          <a:lstStyle/>
          <a:p>
            <a:pPr/>
          </a:p>
        </p:txBody>
      </p:sp>
      <p:sp>
        <p:nvSpPr>
          <p:cNvPr id="129" name="Shape 129"/>
          <p:cNvSpPr/>
          <p:nvPr>
            <p:ph type="pic" sz="quarter" idx="14"/>
          </p:nvPr>
        </p:nvSpPr>
        <p:spPr>
          <a:xfrm>
            <a:off x="1803400" y="1016000"/>
            <a:ext cx="4445000" cy="5308600"/>
          </a:xfrm>
          <a:prstGeom prst="rect">
            <a:avLst/>
          </a:prstGeom>
          <a:ln w="9525">
            <a:round/>
          </a:ln>
          <a:effectLst/>
        </p:spPr>
        <p:txBody>
          <a:bodyPr lIns="91439" tIns="45719" rIns="91439" bIns="45719" anchor="t"/>
          <a:lstStyle/>
          <a:p>
            <a:pPr/>
          </a:p>
        </p:txBody>
      </p:sp>
      <p:sp>
        <p:nvSpPr>
          <p:cNvPr id="130" name="Shape 130"/>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31" name="Shape 131"/>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32" name="Shape 132"/>
          <p:cNvSpPr/>
          <p:nvPr>
            <p:ph type="title"/>
          </p:nvPr>
        </p:nvSpPr>
        <p:spPr>
          <a:xfrm>
            <a:off x="1016000" y="6578600"/>
            <a:ext cx="10972800" cy="1651000"/>
          </a:xfrm>
          <a:prstGeom prst="rect">
            <a:avLst/>
          </a:prstGeom>
        </p:spPr>
        <p:txBody>
          <a:bodyPr anchor="b"/>
          <a:lstStyle/>
          <a:p>
            <a:pPr/>
            <a:r>
              <a:t>Title Text</a:t>
            </a:r>
          </a:p>
        </p:txBody>
      </p:sp>
      <p:sp>
        <p:nvSpPr>
          <p:cNvPr id="133" name="Shape 133"/>
          <p:cNvSpPr/>
          <p:nvPr>
            <p:ph type="body" sz="quarter" idx="1"/>
          </p:nvPr>
        </p:nvSpPr>
        <p:spPr>
          <a:xfrm>
            <a:off x="1016000" y="8229600"/>
            <a:ext cx="10972800" cy="762000"/>
          </a:xfrm>
          <a:prstGeom prst="rect">
            <a:avLst/>
          </a:prstGeom>
        </p:spPr>
        <p:txBody>
          <a:bodyPr anchor="t"/>
          <a:lstStyle>
            <a:lvl1pPr marL="0" indent="0" algn="ctr">
              <a:buSzTx/>
              <a:buNone/>
              <a:defRPr spc="-36" sz="3600"/>
            </a:lvl1pPr>
            <a:lvl2pPr marL="0" indent="0" algn="ctr">
              <a:buSzTx/>
              <a:buNone/>
              <a:defRPr spc="-36" sz="3600"/>
            </a:lvl2pPr>
            <a:lvl3pPr marL="0" indent="0" algn="ctr">
              <a:buSzTx/>
              <a:buNone/>
              <a:defRPr spc="-36" sz="3600"/>
            </a:lvl3pPr>
            <a:lvl4pPr marL="0" indent="0" algn="ctr">
              <a:buSzTx/>
              <a:buNone/>
              <a:defRPr spc="-36" sz="3600"/>
            </a:lvl4pPr>
            <a:lvl5pPr marL="0" indent="0" algn="ctr">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34" name="Shape 13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Photo">
    <p:spTree>
      <p:nvGrpSpPr>
        <p:cNvPr id="1" name=""/>
        <p:cNvGrpSpPr/>
        <p:nvPr/>
      </p:nvGrpSpPr>
      <p:grpSpPr>
        <a:xfrm>
          <a:off x="0" y="0"/>
          <a:ext cx="0" cy="0"/>
          <a:chOff x="0" y="0"/>
          <a:chExt cx="0" cy="0"/>
        </a:xfrm>
      </p:grpSpPr>
      <p:pic>
        <p:nvPicPr>
          <p:cNvPr id="141"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142" name="Shape 142"/>
          <p:cNvSpPr/>
          <p:nvPr>
            <p:ph type="pic" sz="half" idx="13"/>
          </p:nvPr>
        </p:nvSpPr>
        <p:spPr>
          <a:xfrm>
            <a:off x="2895600" y="3429000"/>
            <a:ext cx="7213600" cy="5308600"/>
          </a:xfrm>
          <a:prstGeom prst="rect">
            <a:avLst/>
          </a:prstGeom>
          <a:ln w="9525">
            <a:round/>
          </a:ln>
          <a:effectLst/>
        </p:spPr>
        <p:txBody>
          <a:bodyPr lIns="91439" tIns="45719" rIns="91439" bIns="45719" anchor="t"/>
          <a:lstStyle/>
          <a:p>
            <a:pPr/>
          </a:p>
        </p:txBody>
      </p:sp>
      <p:sp>
        <p:nvSpPr>
          <p:cNvPr id="143" name="Shape 143"/>
          <p:cNvSpPr/>
          <p:nvPr>
            <p:ph type="body" sz="quarter" idx="14"/>
          </p:nvPr>
        </p:nvSpPr>
        <p:spPr>
          <a:xfrm rot="21300000">
            <a:off x="9258300" y="24384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44" name="Shape 144"/>
          <p:cNvSpPr/>
          <p:nvPr>
            <p:ph type="body" sz="quarter" idx="15"/>
          </p:nvPr>
        </p:nvSpPr>
        <p:spPr>
          <a:xfrm rot="21300000">
            <a:off x="9613900" y="33020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45" name="Shape 145"/>
          <p:cNvSpPr/>
          <p:nvPr>
            <p:ph type="title"/>
          </p:nvPr>
        </p:nvSpPr>
        <p:spPr>
          <a:prstGeom prst="rect">
            <a:avLst/>
          </a:prstGeom>
        </p:spPr>
        <p:txBody>
          <a:bodyPr/>
          <a:lstStyle/>
          <a:p>
            <a:pPr/>
            <a:r>
              <a:t>Title Text</a:t>
            </a:r>
          </a:p>
        </p:txBody>
      </p:sp>
      <p:sp>
        <p:nvSpPr>
          <p:cNvPr id="146" name="Shape 14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Title &amp; 2 Photos">
    <p:spTree>
      <p:nvGrpSpPr>
        <p:cNvPr id="1" name=""/>
        <p:cNvGrpSpPr/>
        <p:nvPr/>
      </p:nvGrpSpPr>
      <p:grpSpPr>
        <a:xfrm>
          <a:off x="0" y="0"/>
          <a:ext cx="0" cy="0"/>
          <a:chOff x="0" y="0"/>
          <a:chExt cx="0" cy="0"/>
        </a:xfrm>
      </p:grpSpPr>
      <p:pic>
        <p:nvPicPr>
          <p:cNvPr id="153"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154" name="Shape 154"/>
          <p:cNvSpPr/>
          <p:nvPr>
            <p:ph type="pic" sz="quarter" idx="13"/>
          </p:nvPr>
        </p:nvSpPr>
        <p:spPr>
          <a:xfrm>
            <a:off x="6756400" y="3429000"/>
            <a:ext cx="4445000" cy="5308600"/>
          </a:xfrm>
          <a:prstGeom prst="rect">
            <a:avLst/>
          </a:prstGeom>
          <a:ln w="9525">
            <a:round/>
          </a:ln>
          <a:effectLst/>
        </p:spPr>
        <p:txBody>
          <a:bodyPr lIns="91439" tIns="45719" rIns="91439" bIns="45719" anchor="t"/>
          <a:lstStyle/>
          <a:p>
            <a:pPr/>
          </a:p>
        </p:txBody>
      </p:sp>
      <p:sp>
        <p:nvSpPr>
          <p:cNvPr id="155" name="Shape 155"/>
          <p:cNvSpPr/>
          <p:nvPr>
            <p:ph type="pic" sz="quarter" idx="14"/>
          </p:nvPr>
        </p:nvSpPr>
        <p:spPr>
          <a:xfrm>
            <a:off x="1803400" y="3429000"/>
            <a:ext cx="4445000" cy="5308600"/>
          </a:xfrm>
          <a:prstGeom prst="rect">
            <a:avLst/>
          </a:prstGeom>
          <a:ln w="9525">
            <a:round/>
          </a:ln>
          <a:effectLst/>
        </p:spPr>
        <p:txBody>
          <a:bodyPr lIns="91439" tIns="45719" rIns="91439" bIns="45719" anchor="t"/>
          <a:lstStyle/>
          <a:p>
            <a:pPr/>
          </a:p>
        </p:txBody>
      </p:sp>
      <p:sp>
        <p:nvSpPr>
          <p:cNvPr id="156" name="Shape 156"/>
          <p:cNvSpPr/>
          <p:nvPr>
            <p:ph type="body" sz="quarter" idx="15"/>
          </p:nvPr>
        </p:nvSpPr>
        <p:spPr>
          <a:xfrm rot="21300000">
            <a:off x="9893300" y="24384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57" name="Shape 157"/>
          <p:cNvSpPr/>
          <p:nvPr>
            <p:ph type="body" sz="quarter" idx="16"/>
          </p:nvPr>
        </p:nvSpPr>
        <p:spPr>
          <a:xfrm rot="21300000">
            <a:off x="10248900" y="33020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58" name="Shape 158"/>
          <p:cNvSpPr/>
          <p:nvPr>
            <p:ph type="title"/>
          </p:nvPr>
        </p:nvSpPr>
        <p:spPr>
          <a:prstGeom prst="rect">
            <a:avLst/>
          </a:prstGeom>
        </p:spPr>
        <p:txBody>
          <a:bodyPr/>
          <a:lstStyle/>
          <a:p>
            <a:pPr/>
            <a:r>
              <a:t>Title Text</a:t>
            </a:r>
          </a:p>
        </p:txBody>
      </p:sp>
      <p:sp>
        <p:nvSpPr>
          <p:cNvPr id="159" name="Shape 15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166" name="line.png"/>
          <p:cNvPicPr>
            <a:picLocks noChangeAspect="0"/>
          </p:cNvPicPr>
          <p:nvPr/>
        </p:nvPicPr>
        <p:blipFill>
          <a:blip r:embed="rId2">
            <a:extLst/>
          </a:blip>
          <a:stretch>
            <a:fillRect/>
          </a:stretch>
        </p:blipFill>
        <p:spPr>
          <a:xfrm>
            <a:off x="0" y="4686300"/>
            <a:ext cx="13004800" cy="1998134"/>
          </a:xfrm>
          <a:prstGeom prst="rect">
            <a:avLst/>
          </a:prstGeom>
          <a:ln w="12700">
            <a:miter lim="400000"/>
          </a:ln>
        </p:spPr>
      </p:pic>
      <p:sp>
        <p:nvSpPr>
          <p:cNvPr id="167" name="Shape 167"/>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168" name="Shape 168"/>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69" name="Shape 169"/>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70" name="Shape 170"/>
          <p:cNvSpPr/>
          <p:nvPr>
            <p:ph type="title"/>
          </p:nvPr>
        </p:nvSpPr>
        <p:spPr>
          <a:xfrm>
            <a:off x="762000" y="762000"/>
            <a:ext cx="5486400" cy="3556000"/>
          </a:xfrm>
          <a:prstGeom prst="rect">
            <a:avLst/>
          </a:prstGeom>
        </p:spPr>
        <p:txBody>
          <a:bodyPr anchor="b"/>
          <a:lstStyle/>
          <a:p>
            <a:pPr/>
            <a:r>
              <a:t>Title Text</a:t>
            </a:r>
          </a:p>
        </p:txBody>
      </p:sp>
      <p:sp>
        <p:nvSpPr>
          <p:cNvPr id="171" name="Shape 171"/>
          <p:cNvSpPr/>
          <p:nvPr>
            <p:ph type="body" sz="quarter" idx="1"/>
          </p:nvPr>
        </p:nvSpPr>
        <p:spPr>
          <a:xfrm>
            <a:off x="7620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72" name="Shape 172"/>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Photo, Title &amp; Bullets">
    <p:spTree>
      <p:nvGrpSpPr>
        <p:cNvPr id="1" name=""/>
        <p:cNvGrpSpPr/>
        <p:nvPr/>
      </p:nvGrpSpPr>
      <p:grpSpPr>
        <a:xfrm>
          <a:off x="0" y="0"/>
          <a:ext cx="0" cy="0"/>
          <a:chOff x="0" y="0"/>
          <a:chExt cx="0" cy="0"/>
        </a:xfrm>
      </p:grpSpPr>
      <p:pic>
        <p:nvPicPr>
          <p:cNvPr id="179" name="line.png"/>
          <p:cNvPicPr>
            <a:picLocks noChangeAspect="0"/>
          </p:cNvPicPr>
          <p:nvPr/>
        </p:nvPicPr>
        <p:blipFill>
          <a:blip r:embed="rId2">
            <a:extLst/>
          </a:blip>
          <a:stretch>
            <a:fillRect/>
          </a:stretch>
        </p:blipFill>
        <p:spPr>
          <a:xfrm>
            <a:off x="0" y="4686300"/>
            <a:ext cx="13004800" cy="1998134"/>
          </a:xfrm>
          <a:prstGeom prst="rect">
            <a:avLst/>
          </a:prstGeom>
          <a:ln w="12700">
            <a:miter lim="400000"/>
          </a:ln>
        </p:spPr>
      </p:pic>
      <p:sp>
        <p:nvSpPr>
          <p:cNvPr id="180" name="Shape 180"/>
          <p:cNvSpPr/>
          <p:nvPr>
            <p:ph type="pic" sz="half" idx="13"/>
          </p:nvPr>
        </p:nvSpPr>
        <p:spPr>
          <a:xfrm>
            <a:off x="781050" y="1136650"/>
            <a:ext cx="5334000" cy="7442200"/>
          </a:xfrm>
          <a:prstGeom prst="rect">
            <a:avLst/>
          </a:prstGeom>
          <a:ln w="9525">
            <a:round/>
          </a:ln>
          <a:effectLst/>
        </p:spPr>
        <p:txBody>
          <a:bodyPr lIns="91439" tIns="45719" rIns="91439" bIns="45719" anchor="t"/>
          <a:lstStyle/>
          <a:p>
            <a:pPr/>
          </a:p>
        </p:txBody>
      </p:sp>
      <p:sp>
        <p:nvSpPr>
          <p:cNvPr id="181" name="Shape 181"/>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82" name="Shape 182"/>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83" name="Shape 183"/>
          <p:cNvSpPr/>
          <p:nvPr>
            <p:ph type="title"/>
          </p:nvPr>
        </p:nvSpPr>
        <p:spPr>
          <a:xfrm>
            <a:off x="6756400" y="762000"/>
            <a:ext cx="5486400" cy="3556000"/>
          </a:xfrm>
          <a:prstGeom prst="rect">
            <a:avLst/>
          </a:prstGeom>
        </p:spPr>
        <p:txBody>
          <a:bodyPr anchor="b"/>
          <a:lstStyle/>
          <a:p>
            <a:pPr/>
            <a:r>
              <a:t>Title Text</a:t>
            </a:r>
          </a:p>
        </p:txBody>
      </p:sp>
      <p:sp>
        <p:nvSpPr>
          <p:cNvPr id="184" name="Shape 184"/>
          <p:cNvSpPr/>
          <p:nvPr>
            <p:ph type="body" sz="quarter" idx="1"/>
          </p:nvPr>
        </p:nvSpPr>
        <p:spPr>
          <a:xfrm>
            <a:off x="6756400" y="5067300"/>
            <a:ext cx="5486400" cy="3670300"/>
          </a:xfrm>
          <a:prstGeom prst="rect">
            <a:avLst/>
          </a:prstGeom>
        </p:spPr>
        <p:txBody>
          <a:bodyPr anchor="t"/>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85" name="Shape 185"/>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Bullets, Title &amp; Photo">
    <p:spTree>
      <p:nvGrpSpPr>
        <p:cNvPr id="1" name=""/>
        <p:cNvGrpSpPr/>
        <p:nvPr/>
      </p:nvGrpSpPr>
      <p:grpSpPr>
        <a:xfrm>
          <a:off x="0" y="0"/>
          <a:ext cx="0" cy="0"/>
          <a:chOff x="0" y="0"/>
          <a:chExt cx="0" cy="0"/>
        </a:xfrm>
      </p:grpSpPr>
      <p:pic>
        <p:nvPicPr>
          <p:cNvPr id="192" name="line.png"/>
          <p:cNvPicPr>
            <a:picLocks noChangeAspect="0"/>
          </p:cNvPicPr>
          <p:nvPr/>
        </p:nvPicPr>
        <p:blipFill>
          <a:blip r:embed="rId2">
            <a:extLst/>
          </a:blip>
          <a:stretch>
            <a:fillRect/>
          </a:stretch>
        </p:blipFill>
        <p:spPr>
          <a:xfrm>
            <a:off x="0" y="4775200"/>
            <a:ext cx="13004800" cy="1998134"/>
          </a:xfrm>
          <a:prstGeom prst="rect">
            <a:avLst/>
          </a:prstGeom>
          <a:ln w="12700">
            <a:miter lim="400000"/>
          </a:ln>
        </p:spPr>
      </p:pic>
      <p:sp>
        <p:nvSpPr>
          <p:cNvPr id="193" name="Shape 193"/>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194" name="Shape 194"/>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195" name="Shape 195"/>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196" name="Shape 196"/>
          <p:cNvSpPr/>
          <p:nvPr>
            <p:ph type="title"/>
          </p:nvPr>
        </p:nvSpPr>
        <p:spPr>
          <a:xfrm>
            <a:off x="762000" y="5181600"/>
            <a:ext cx="5486400" cy="3556000"/>
          </a:xfrm>
          <a:prstGeom prst="rect">
            <a:avLst/>
          </a:prstGeom>
        </p:spPr>
        <p:txBody>
          <a:bodyPr anchor="t"/>
          <a:lstStyle/>
          <a:p>
            <a:pPr/>
            <a:r>
              <a:t>Title Text</a:t>
            </a:r>
          </a:p>
        </p:txBody>
      </p:sp>
      <p:sp>
        <p:nvSpPr>
          <p:cNvPr id="197" name="Shape 197"/>
          <p:cNvSpPr/>
          <p:nvPr>
            <p:ph type="body" sz="quarter" idx="1"/>
          </p:nvPr>
        </p:nvSpPr>
        <p:spPr>
          <a:xfrm>
            <a:off x="7620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198" name="Shape 198"/>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Photo, Bullets &amp; Title">
    <p:spTree>
      <p:nvGrpSpPr>
        <p:cNvPr id="1" name=""/>
        <p:cNvGrpSpPr/>
        <p:nvPr/>
      </p:nvGrpSpPr>
      <p:grpSpPr>
        <a:xfrm>
          <a:off x="0" y="0"/>
          <a:ext cx="0" cy="0"/>
          <a:chOff x="0" y="0"/>
          <a:chExt cx="0" cy="0"/>
        </a:xfrm>
      </p:grpSpPr>
      <p:pic>
        <p:nvPicPr>
          <p:cNvPr id="205" name="line.png"/>
          <p:cNvPicPr>
            <a:picLocks noChangeAspect="0"/>
          </p:cNvPicPr>
          <p:nvPr/>
        </p:nvPicPr>
        <p:blipFill>
          <a:blip r:embed="rId2">
            <a:extLst/>
          </a:blip>
          <a:stretch>
            <a:fillRect/>
          </a:stretch>
        </p:blipFill>
        <p:spPr>
          <a:xfrm>
            <a:off x="0" y="4775200"/>
            <a:ext cx="13004800" cy="1998134"/>
          </a:xfrm>
          <a:prstGeom prst="rect">
            <a:avLst/>
          </a:prstGeom>
          <a:ln w="12700">
            <a:miter lim="400000"/>
          </a:ln>
        </p:spPr>
      </p:pic>
      <p:sp>
        <p:nvSpPr>
          <p:cNvPr id="206" name="Shape 206"/>
          <p:cNvSpPr/>
          <p:nvPr>
            <p:ph type="pic" sz="half" idx="13"/>
          </p:nvPr>
        </p:nvSpPr>
        <p:spPr>
          <a:xfrm>
            <a:off x="755650" y="1136650"/>
            <a:ext cx="5334000" cy="7442200"/>
          </a:xfrm>
          <a:prstGeom prst="rect">
            <a:avLst/>
          </a:prstGeom>
          <a:ln w="9525">
            <a:round/>
          </a:ln>
          <a:effectLst/>
        </p:spPr>
        <p:txBody>
          <a:bodyPr lIns="91439" tIns="45719" rIns="91439" bIns="45719" anchor="t"/>
          <a:lstStyle/>
          <a:p>
            <a:pPr/>
          </a:p>
        </p:txBody>
      </p:sp>
      <p:sp>
        <p:nvSpPr>
          <p:cNvPr id="207" name="Shape 207"/>
          <p:cNvSpPr/>
          <p:nvPr>
            <p:ph type="body" sz="quarter" idx="14"/>
          </p:nvPr>
        </p:nvSpPr>
        <p:spPr>
          <a:xfrm rot="300000">
            <a:off x="42799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08" name="Shape 208"/>
          <p:cNvSpPr/>
          <p:nvPr>
            <p:ph type="body" sz="quarter" idx="15"/>
          </p:nvPr>
        </p:nvSpPr>
        <p:spPr>
          <a:xfrm rot="300000">
            <a:off x="46355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09" name="Shape 209"/>
          <p:cNvSpPr/>
          <p:nvPr>
            <p:ph type="title"/>
          </p:nvPr>
        </p:nvSpPr>
        <p:spPr>
          <a:xfrm>
            <a:off x="6756400" y="5181600"/>
            <a:ext cx="5486400" cy="3556000"/>
          </a:xfrm>
          <a:prstGeom prst="rect">
            <a:avLst/>
          </a:prstGeom>
        </p:spPr>
        <p:txBody>
          <a:bodyPr anchor="t"/>
          <a:lstStyle/>
          <a:p>
            <a:pPr/>
            <a:r>
              <a:t>Title Text</a:t>
            </a:r>
          </a:p>
        </p:txBody>
      </p:sp>
      <p:sp>
        <p:nvSpPr>
          <p:cNvPr id="210" name="Shape 210"/>
          <p:cNvSpPr/>
          <p:nvPr>
            <p:ph type="body" sz="quarter" idx="1"/>
          </p:nvPr>
        </p:nvSpPr>
        <p:spPr>
          <a:xfrm>
            <a:off x="6756400" y="762000"/>
            <a:ext cx="5486400" cy="3670300"/>
          </a:xfrm>
          <a:prstGeom prst="rect">
            <a:avLst/>
          </a:prstGeom>
        </p:spPr>
        <p:txBody>
          <a:bodyPr anchor="b"/>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11" name="Shape 211"/>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 Bullets &amp; Photo ">
    <p:spTree>
      <p:nvGrpSpPr>
        <p:cNvPr id="1" name=""/>
        <p:cNvGrpSpPr/>
        <p:nvPr/>
      </p:nvGrpSpPr>
      <p:grpSpPr>
        <a:xfrm>
          <a:off x="0" y="0"/>
          <a:ext cx="0" cy="0"/>
          <a:chOff x="0" y="0"/>
          <a:chExt cx="0" cy="0"/>
        </a:xfrm>
      </p:grpSpPr>
      <p:pic>
        <p:nvPicPr>
          <p:cNvPr id="218"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19" name="Shape 219"/>
          <p:cNvSpPr/>
          <p:nvPr>
            <p:ph type="pic" sz="half" idx="13"/>
          </p:nvPr>
        </p:nvSpPr>
        <p:spPr>
          <a:xfrm>
            <a:off x="6889750" y="1136650"/>
            <a:ext cx="5334000" cy="7442200"/>
          </a:xfrm>
          <a:prstGeom prst="rect">
            <a:avLst/>
          </a:prstGeom>
          <a:ln w="9525">
            <a:round/>
          </a:ln>
          <a:effectLst/>
        </p:spPr>
        <p:txBody>
          <a:bodyPr lIns="91439" tIns="45719" rIns="91439" bIns="45719" anchor="t"/>
          <a:lstStyle/>
          <a:p>
            <a:pPr/>
          </a:p>
        </p:txBody>
      </p:sp>
      <p:sp>
        <p:nvSpPr>
          <p:cNvPr id="220" name="Shape 220"/>
          <p:cNvSpPr/>
          <p:nvPr>
            <p:ph type="body" sz="quarter" idx="14"/>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21" name="Shape 221"/>
          <p:cNvSpPr/>
          <p:nvPr>
            <p:ph type="body" sz="quarter" idx="15"/>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22" name="Shape 222"/>
          <p:cNvSpPr/>
          <p:nvPr>
            <p:ph type="body" sz="half"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23" name="Shape 223"/>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Photo &amp; Bullets">
    <p:spTree>
      <p:nvGrpSpPr>
        <p:cNvPr id="1" name=""/>
        <p:cNvGrpSpPr/>
        <p:nvPr/>
      </p:nvGrpSpPr>
      <p:grpSpPr>
        <a:xfrm>
          <a:off x="0" y="0"/>
          <a:ext cx="0" cy="0"/>
          <a:chOff x="0" y="0"/>
          <a:chExt cx="0" cy="0"/>
        </a:xfrm>
      </p:grpSpPr>
      <p:pic>
        <p:nvPicPr>
          <p:cNvPr id="230"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31" name="Shape 231"/>
          <p:cNvSpPr/>
          <p:nvPr>
            <p:ph type="pic" sz="half" idx="13"/>
          </p:nvPr>
        </p:nvSpPr>
        <p:spPr>
          <a:xfrm>
            <a:off x="781050" y="1136650"/>
            <a:ext cx="5334000" cy="7442200"/>
          </a:xfrm>
          <a:prstGeom prst="rect">
            <a:avLst/>
          </a:prstGeom>
          <a:ln w="9525">
            <a:round/>
          </a:ln>
          <a:effectLst/>
        </p:spPr>
        <p:txBody>
          <a:bodyPr lIns="91439" tIns="45719" rIns="91439" bIns="45719" anchor="t"/>
          <a:lstStyle/>
          <a:p>
            <a:pPr/>
          </a:p>
        </p:txBody>
      </p:sp>
      <p:sp>
        <p:nvSpPr>
          <p:cNvPr id="232" name="Shape 232"/>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33" name="Shape 233"/>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34" name="Shape 234"/>
          <p:cNvSpPr/>
          <p:nvPr>
            <p:ph type="body" sz="half"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35" name="Shape 235"/>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 Bullets &amp; 2 Photos">
    <p:spTree>
      <p:nvGrpSpPr>
        <p:cNvPr id="1" name=""/>
        <p:cNvGrpSpPr/>
        <p:nvPr/>
      </p:nvGrpSpPr>
      <p:grpSpPr>
        <a:xfrm>
          <a:off x="0" y="0"/>
          <a:ext cx="0" cy="0"/>
          <a:chOff x="0" y="0"/>
          <a:chExt cx="0" cy="0"/>
        </a:xfrm>
      </p:grpSpPr>
      <p:pic>
        <p:nvPicPr>
          <p:cNvPr id="242"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43" name="Shape 243"/>
          <p:cNvSpPr/>
          <p:nvPr>
            <p:ph type="pic" sz="quarter" idx="13"/>
          </p:nvPr>
        </p:nvSpPr>
        <p:spPr>
          <a:xfrm>
            <a:off x="6889750" y="5099050"/>
            <a:ext cx="5334000" cy="3479800"/>
          </a:xfrm>
          <a:prstGeom prst="rect">
            <a:avLst/>
          </a:prstGeom>
          <a:ln w="9525">
            <a:round/>
          </a:ln>
          <a:effectLst/>
        </p:spPr>
        <p:txBody>
          <a:bodyPr lIns="91439" tIns="45719" rIns="91439" bIns="45719" anchor="t"/>
          <a:lstStyle/>
          <a:p>
            <a:pPr/>
          </a:p>
        </p:txBody>
      </p:sp>
      <p:sp>
        <p:nvSpPr>
          <p:cNvPr id="244" name="Shape 244"/>
          <p:cNvSpPr/>
          <p:nvPr>
            <p:ph type="pic" sz="quarter" idx="14"/>
          </p:nvPr>
        </p:nvSpPr>
        <p:spPr>
          <a:xfrm>
            <a:off x="6889750" y="1136650"/>
            <a:ext cx="5334000" cy="3479800"/>
          </a:xfrm>
          <a:prstGeom prst="rect">
            <a:avLst/>
          </a:prstGeom>
          <a:ln w="9525">
            <a:round/>
          </a:ln>
          <a:effectLst/>
        </p:spPr>
        <p:txBody>
          <a:bodyPr lIns="91439" tIns="45719" rIns="91439" bIns="45719" anchor="t"/>
          <a:lstStyle/>
          <a:p>
            <a:pPr/>
          </a:p>
        </p:txBody>
      </p:sp>
      <p:sp>
        <p:nvSpPr>
          <p:cNvPr id="245" name="Shape 245"/>
          <p:cNvSpPr/>
          <p:nvPr>
            <p:ph type="body" sz="quarter" idx="15"/>
          </p:nvPr>
        </p:nvSpPr>
        <p:spPr>
          <a:xfrm rot="300000">
            <a:off x="104140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46" name="Shape 246"/>
          <p:cNvSpPr/>
          <p:nvPr>
            <p:ph type="body" sz="quarter" idx="16"/>
          </p:nvPr>
        </p:nvSpPr>
        <p:spPr>
          <a:xfrm rot="300000">
            <a:off x="107696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47" name="Shape 247"/>
          <p:cNvSpPr/>
          <p:nvPr>
            <p:ph type="body" sz="half" idx="1"/>
          </p:nvPr>
        </p:nvSpPr>
        <p:spPr>
          <a:xfrm>
            <a:off x="7620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48" name="Shape 248"/>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2 Photos &amp; Bullets">
    <p:spTree>
      <p:nvGrpSpPr>
        <p:cNvPr id="1" name=""/>
        <p:cNvGrpSpPr/>
        <p:nvPr/>
      </p:nvGrpSpPr>
      <p:grpSpPr>
        <a:xfrm>
          <a:off x="0" y="0"/>
          <a:ext cx="0" cy="0"/>
          <a:chOff x="0" y="0"/>
          <a:chExt cx="0" cy="0"/>
        </a:xfrm>
      </p:grpSpPr>
      <p:pic>
        <p:nvPicPr>
          <p:cNvPr id="255" name="line.png"/>
          <p:cNvPicPr>
            <a:picLocks noChangeAspect="0"/>
          </p:cNvPicPr>
          <p:nvPr/>
        </p:nvPicPr>
        <p:blipFill>
          <a:blip r:embed="rId2">
            <a:extLst/>
          </a:blip>
          <a:srcRect l="0" t="0" r="0" b="74576"/>
          <a:stretch>
            <a:fillRect/>
          </a:stretch>
        </p:blipFill>
        <p:spPr>
          <a:xfrm>
            <a:off x="0" y="9245600"/>
            <a:ext cx="13004800" cy="508000"/>
          </a:xfrm>
          <a:prstGeom prst="rect">
            <a:avLst/>
          </a:prstGeom>
          <a:ln w="12700">
            <a:miter lim="400000"/>
          </a:ln>
        </p:spPr>
      </p:pic>
      <p:sp>
        <p:nvSpPr>
          <p:cNvPr id="256" name="Shape 256"/>
          <p:cNvSpPr/>
          <p:nvPr>
            <p:ph type="pic" sz="quarter" idx="13"/>
          </p:nvPr>
        </p:nvSpPr>
        <p:spPr>
          <a:xfrm>
            <a:off x="781050" y="5099050"/>
            <a:ext cx="5334000" cy="3479800"/>
          </a:xfrm>
          <a:prstGeom prst="rect">
            <a:avLst/>
          </a:prstGeom>
          <a:ln w="9525">
            <a:round/>
          </a:ln>
          <a:effectLst/>
        </p:spPr>
        <p:txBody>
          <a:bodyPr lIns="91439" tIns="45719" rIns="91439" bIns="45719" anchor="t"/>
          <a:lstStyle/>
          <a:p>
            <a:pPr/>
          </a:p>
        </p:txBody>
      </p:sp>
      <p:sp>
        <p:nvSpPr>
          <p:cNvPr id="257" name="Shape 257"/>
          <p:cNvSpPr/>
          <p:nvPr>
            <p:ph type="body" sz="quarter" idx="14"/>
          </p:nvPr>
        </p:nvSpPr>
        <p:spPr>
          <a:xfrm rot="300000">
            <a:off x="42926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58" name="Shape 258"/>
          <p:cNvSpPr/>
          <p:nvPr>
            <p:ph type="body" sz="quarter" idx="15"/>
          </p:nvPr>
        </p:nvSpPr>
        <p:spPr>
          <a:xfrm rot="300000">
            <a:off x="46482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59" name="Shape 259"/>
          <p:cNvSpPr/>
          <p:nvPr>
            <p:ph type="pic" sz="quarter" idx="16"/>
          </p:nvPr>
        </p:nvSpPr>
        <p:spPr>
          <a:xfrm>
            <a:off x="781050" y="1136650"/>
            <a:ext cx="5334000" cy="3479800"/>
          </a:xfrm>
          <a:prstGeom prst="rect">
            <a:avLst/>
          </a:prstGeom>
          <a:ln w="9525">
            <a:round/>
          </a:ln>
          <a:effectLst/>
        </p:spPr>
        <p:txBody>
          <a:bodyPr lIns="91439" tIns="45719" rIns="91439" bIns="45719" anchor="t"/>
          <a:lstStyle/>
          <a:p>
            <a:pPr/>
          </a:p>
        </p:txBody>
      </p:sp>
      <p:sp>
        <p:nvSpPr>
          <p:cNvPr id="260" name="Shape 260"/>
          <p:cNvSpPr/>
          <p:nvPr>
            <p:ph type="body" sz="half" idx="1"/>
          </p:nvPr>
        </p:nvSpPr>
        <p:spPr>
          <a:xfrm>
            <a:off x="6756400" y="1016000"/>
            <a:ext cx="5486400" cy="7721600"/>
          </a:xfrm>
          <a:prstGeom prst="rect">
            <a:avLst/>
          </a:prstGeom>
        </p:spPr>
        <p:txBody>
          <a:bodyPr/>
          <a:lstStyle>
            <a:lvl1pPr marL="0" indent="0" algn="ctr">
              <a:spcBef>
                <a:spcPts val="0"/>
              </a:spcBef>
              <a:buSzTx/>
              <a:buNone/>
              <a:defRPr spc="-36" sz="3600"/>
            </a:lvl1pPr>
            <a:lvl2pPr marL="0" indent="0" algn="ctr">
              <a:spcBef>
                <a:spcPts val="0"/>
              </a:spcBef>
              <a:buSzTx/>
              <a:buNone/>
              <a:defRPr spc="-36" sz="3600"/>
            </a:lvl2pPr>
            <a:lvl3pPr marL="0" indent="0" algn="ctr">
              <a:spcBef>
                <a:spcPts val="0"/>
              </a:spcBef>
              <a:buSzTx/>
              <a:buNone/>
              <a:defRPr spc="-36" sz="3600"/>
            </a:lvl3pPr>
            <a:lvl4pPr marL="0" indent="0" algn="ctr">
              <a:spcBef>
                <a:spcPts val="0"/>
              </a:spcBef>
              <a:buSzTx/>
              <a:buNone/>
              <a:defRPr spc="-36" sz="3600"/>
            </a:lvl4pPr>
            <a:lvl5pPr marL="0" indent="0" algn="ctr">
              <a:spcBef>
                <a:spcPts val="0"/>
              </a:spcBef>
              <a:buSzTx/>
              <a:buNone/>
              <a:defRPr spc="-36" sz="3600"/>
            </a:lvl5pPr>
          </a:lstStyle>
          <a:p>
            <a:pPr/>
            <a:r>
              <a:t>Body Level One</a:t>
            </a:r>
          </a:p>
          <a:p>
            <a:pPr lvl="1"/>
            <a:r>
              <a:t>Body Level Two</a:t>
            </a:r>
          </a:p>
          <a:p>
            <a:pPr lvl="2"/>
            <a:r>
              <a:t>Body Level Three</a:t>
            </a:r>
          </a:p>
          <a:p>
            <a:pPr lvl="3"/>
            <a:r>
              <a:t>Body Level Four</a:t>
            </a:r>
          </a:p>
          <a:p>
            <a:pPr lvl="4"/>
            <a:r>
              <a:t>Body Level Five</a:t>
            </a:r>
          </a:p>
        </p:txBody>
      </p:sp>
      <p:sp>
        <p:nvSpPr>
          <p:cNvPr id="261" name="Shape 261"/>
          <p:cNvSpPr/>
          <p:nvPr>
            <p:ph type="sldNum" sz="quarter" idx="2"/>
          </p:nvPr>
        </p:nvSpPr>
        <p:spPr>
          <a:xfrm>
            <a:off x="6352211" y="9017000"/>
            <a:ext cx="313078" cy="330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Photo - Large">
    <p:spTree>
      <p:nvGrpSpPr>
        <p:cNvPr id="1" name=""/>
        <p:cNvGrpSpPr/>
        <p:nvPr/>
      </p:nvGrpSpPr>
      <p:grpSpPr>
        <a:xfrm>
          <a:off x="0" y="0"/>
          <a:ext cx="0" cy="0"/>
          <a:chOff x="0" y="0"/>
          <a:chExt cx="0" cy="0"/>
        </a:xfrm>
      </p:grpSpPr>
      <p:sp>
        <p:nvSpPr>
          <p:cNvPr id="268" name="Shape 268"/>
          <p:cNvSpPr/>
          <p:nvPr>
            <p:ph type="pic" idx="13"/>
          </p:nvPr>
        </p:nvSpPr>
        <p:spPr>
          <a:prstGeom prst="rect">
            <a:avLst/>
          </a:prstGeom>
          <a:ln w="9525">
            <a:round/>
          </a:ln>
          <a:effectLst/>
        </p:spPr>
        <p:txBody>
          <a:bodyPr lIns="91439" tIns="45719" rIns="91439" bIns="45719" anchor="t"/>
          <a:lstStyle/>
          <a:p>
            <a:pPr/>
          </a:p>
        </p:txBody>
      </p:sp>
      <p:sp>
        <p:nvSpPr>
          <p:cNvPr id="269" name="Shape 269"/>
          <p:cNvSpPr/>
          <p:nvPr>
            <p:ph type="body" sz="quarter" idx="14"/>
          </p:nvPr>
        </p:nvSpPr>
        <p:spPr>
          <a:xfrm rot="300000">
            <a:off x="10414000" y="70993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70" name="Shape 270"/>
          <p:cNvSpPr/>
          <p:nvPr>
            <p:ph type="body" sz="quarter" idx="15"/>
          </p:nvPr>
        </p:nvSpPr>
        <p:spPr>
          <a:xfrm rot="300000">
            <a:off x="10769600" y="79629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71" name="Shape 27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2 Portrait Photos">
    <p:spTree>
      <p:nvGrpSpPr>
        <p:cNvPr id="1" name=""/>
        <p:cNvGrpSpPr/>
        <p:nvPr/>
      </p:nvGrpSpPr>
      <p:grpSpPr>
        <a:xfrm>
          <a:off x="0" y="0"/>
          <a:ext cx="0" cy="0"/>
          <a:chOff x="0" y="0"/>
          <a:chExt cx="0" cy="0"/>
        </a:xfrm>
      </p:grpSpPr>
      <p:sp>
        <p:nvSpPr>
          <p:cNvPr id="278" name="Shape 278"/>
          <p:cNvSpPr/>
          <p:nvPr>
            <p:ph type="pic" sz="half" idx="13"/>
          </p:nvPr>
        </p:nvSpPr>
        <p:spPr>
          <a:xfrm>
            <a:off x="1016000" y="1016000"/>
            <a:ext cx="5232400" cy="7721600"/>
          </a:xfrm>
          <a:prstGeom prst="rect">
            <a:avLst/>
          </a:prstGeom>
          <a:ln w="9525">
            <a:round/>
          </a:ln>
          <a:effectLst/>
        </p:spPr>
        <p:txBody>
          <a:bodyPr lIns="91439" tIns="45719" rIns="91439" bIns="45719" anchor="t"/>
          <a:lstStyle/>
          <a:p>
            <a:pPr/>
          </a:p>
        </p:txBody>
      </p:sp>
      <p:sp>
        <p:nvSpPr>
          <p:cNvPr id="279" name="Shape 279"/>
          <p:cNvSpPr/>
          <p:nvPr>
            <p:ph type="pic" sz="half" idx="14"/>
          </p:nvPr>
        </p:nvSpPr>
        <p:spPr>
          <a:xfrm>
            <a:off x="6756400" y="1016000"/>
            <a:ext cx="5232400" cy="7721600"/>
          </a:xfrm>
          <a:prstGeom prst="rect">
            <a:avLst/>
          </a:prstGeom>
          <a:ln w="9525">
            <a:round/>
          </a:ln>
          <a:effectLst/>
        </p:spPr>
        <p:txBody>
          <a:bodyPr lIns="91439" tIns="45719" rIns="91439" bIns="45719" anchor="t"/>
          <a:lstStyle/>
          <a:p>
            <a:pPr/>
          </a:p>
        </p:txBody>
      </p:sp>
      <p:sp>
        <p:nvSpPr>
          <p:cNvPr id="280" name="Shape 280"/>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81" name="Shape 281"/>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82" name="Shape 28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2 Landscape Photos &amp; 1 Portrait Photo">
    <p:spTree>
      <p:nvGrpSpPr>
        <p:cNvPr id="1" name=""/>
        <p:cNvGrpSpPr/>
        <p:nvPr/>
      </p:nvGrpSpPr>
      <p:grpSpPr>
        <a:xfrm>
          <a:off x="0" y="0"/>
          <a:ext cx="0" cy="0"/>
          <a:chOff x="0" y="0"/>
          <a:chExt cx="0" cy="0"/>
        </a:xfrm>
      </p:grpSpPr>
      <p:sp>
        <p:nvSpPr>
          <p:cNvPr id="289" name="Shape 289"/>
          <p:cNvSpPr/>
          <p:nvPr>
            <p:ph type="pic" sz="quarter" idx="13"/>
          </p:nvPr>
        </p:nvSpPr>
        <p:spPr>
          <a:xfrm>
            <a:off x="1016000" y="5130800"/>
            <a:ext cx="5232400" cy="3606800"/>
          </a:xfrm>
          <a:prstGeom prst="rect">
            <a:avLst/>
          </a:prstGeom>
          <a:ln w="9525">
            <a:round/>
          </a:ln>
          <a:effectLst/>
        </p:spPr>
        <p:txBody>
          <a:bodyPr lIns="91439" tIns="45719" rIns="91439" bIns="45719" anchor="t"/>
          <a:lstStyle/>
          <a:p>
            <a:pPr/>
          </a:p>
        </p:txBody>
      </p:sp>
      <p:sp>
        <p:nvSpPr>
          <p:cNvPr id="290" name="Shape 290"/>
          <p:cNvSpPr/>
          <p:nvPr>
            <p:ph type="pic" sz="half" idx="14"/>
          </p:nvPr>
        </p:nvSpPr>
        <p:spPr>
          <a:xfrm>
            <a:off x="6756400" y="1016000"/>
            <a:ext cx="5232400" cy="7721600"/>
          </a:xfrm>
          <a:prstGeom prst="rect">
            <a:avLst/>
          </a:prstGeom>
          <a:ln w="9525">
            <a:round/>
          </a:ln>
          <a:effectLst/>
        </p:spPr>
        <p:txBody>
          <a:bodyPr lIns="91439" tIns="45719" rIns="91439" bIns="45719" anchor="t"/>
          <a:lstStyle/>
          <a:p>
            <a:pPr/>
          </a:p>
        </p:txBody>
      </p:sp>
      <p:sp>
        <p:nvSpPr>
          <p:cNvPr id="291" name="Shape 291"/>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292" name="Shape 292"/>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293" name="Shape 293"/>
          <p:cNvSpPr/>
          <p:nvPr>
            <p:ph type="pic" sz="quarter" idx="17"/>
          </p:nvPr>
        </p:nvSpPr>
        <p:spPr>
          <a:xfrm>
            <a:off x="1016000" y="1016000"/>
            <a:ext cx="5232400" cy="3606800"/>
          </a:xfrm>
          <a:prstGeom prst="rect">
            <a:avLst/>
          </a:prstGeom>
          <a:ln w="9525">
            <a:round/>
          </a:ln>
          <a:effectLst/>
        </p:spPr>
        <p:txBody>
          <a:bodyPr lIns="91439" tIns="45719" rIns="91439" bIns="45719" anchor="t"/>
          <a:lstStyle/>
          <a:p>
            <a:pPr/>
          </a:p>
        </p:txBody>
      </p:sp>
      <p:sp>
        <p:nvSpPr>
          <p:cNvPr id="294" name="Shape 2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1 Portrait Photo &amp; 2 Landscape Photos">
    <p:spTree>
      <p:nvGrpSpPr>
        <p:cNvPr id="1" name=""/>
        <p:cNvGrpSpPr/>
        <p:nvPr/>
      </p:nvGrpSpPr>
      <p:grpSpPr>
        <a:xfrm>
          <a:off x="0" y="0"/>
          <a:ext cx="0" cy="0"/>
          <a:chOff x="0" y="0"/>
          <a:chExt cx="0" cy="0"/>
        </a:xfrm>
      </p:grpSpPr>
      <p:sp>
        <p:nvSpPr>
          <p:cNvPr id="301" name="Shape 301"/>
          <p:cNvSpPr/>
          <p:nvPr>
            <p:ph type="pic" sz="quarter" idx="13"/>
          </p:nvPr>
        </p:nvSpPr>
        <p:spPr>
          <a:xfrm>
            <a:off x="6756400" y="5130800"/>
            <a:ext cx="5232400" cy="3606800"/>
          </a:xfrm>
          <a:prstGeom prst="rect">
            <a:avLst/>
          </a:prstGeom>
          <a:ln w="9525">
            <a:round/>
          </a:ln>
          <a:effectLst/>
        </p:spPr>
        <p:txBody>
          <a:bodyPr lIns="91439" tIns="45719" rIns="91439" bIns="45719" anchor="t"/>
          <a:lstStyle/>
          <a:p>
            <a:pPr/>
          </a:p>
        </p:txBody>
      </p:sp>
      <p:sp>
        <p:nvSpPr>
          <p:cNvPr id="302" name="Shape 302"/>
          <p:cNvSpPr/>
          <p:nvPr>
            <p:ph type="pic" sz="half" idx="14"/>
          </p:nvPr>
        </p:nvSpPr>
        <p:spPr>
          <a:xfrm>
            <a:off x="1016000" y="1016000"/>
            <a:ext cx="5232400" cy="7721600"/>
          </a:xfrm>
          <a:prstGeom prst="rect">
            <a:avLst/>
          </a:prstGeom>
          <a:ln w="9525">
            <a:round/>
          </a:ln>
          <a:effectLst/>
        </p:spPr>
        <p:txBody>
          <a:bodyPr lIns="91439" tIns="45719" rIns="91439" bIns="45719" anchor="t"/>
          <a:lstStyle/>
          <a:p>
            <a:pPr/>
          </a:p>
        </p:txBody>
      </p:sp>
      <p:sp>
        <p:nvSpPr>
          <p:cNvPr id="303" name="Shape 303"/>
          <p:cNvSpPr/>
          <p:nvPr>
            <p:ph type="pic" sz="quarter" idx="15"/>
          </p:nvPr>
        </p:nvSpPr>
        <p:spPr>
          <a:xfrm>
            <a:off x="6756400" y="1016000"/>
            <a:ext cx="5232400" cy="3606800"/>
          </a:xfrm>
          <a:prstGeom prst="rect">
            <a:avLst/>
          </a:prstGeom>
          <a:ln w="9525">
            <a:round/>
          </a:ln>
          <a:effectLst/>
        </p:spPr>
        <p:txBody>
          <a:bodyPr lIns="91439" tIns="45719" rIns="91439" bIns="45719" anchor="t"/>
          <a:lstStyle/>
          <a:p>
            <a:pPr/>
          </a:p>
        </p:txBody>
      </p:sp>
      <p:sp>
        <p:nvSpPr>
          <p:cNvPr id="304" name="Shape 304"/>
          <p:cNvSpPr/>
          <p:nvPr>
            <p:ph type="body" sz="quarter" idx="16"/>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05" name="Shape 305"/>
          <p:cNvSpPr/>
          <p:nvPr>
            <p:ph type="body" sz="quarter" idx="17"/>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06" name="Shape 30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0" showMasterPhAnim="1">
  <p:cSld name="4 Landscape Photos">
    <p:spTree>
      <p:nvGrpSpPr>
        <p:cNvPr id="1" name=""/>
        <p:cNvGrpSpPr/>
        <p:nvPr/>
      </p:nvGrpSpPr>
      <p:grpSpPr>
        <a:xfrm>
          <a:off x="0" y="0"/>
          <a:ext cx="0" cy="0"/>
          <a:chOff x="0" y="0"/>
          <a:chExt cx="0" cy="0"/>
        </a:xfrm>
      </p:grpSpPr>
      <p:sp>
        <p:nvSpPr>
          <p:cNvPr id="313" name="Shape 313"/>
          <p:cNvSpPr/>
          <p:nvPr>
            <p:ph type="pic" sz="quarter" idx="13"/>
          </p:nvPr>
        </p:nvSpPr>
        <p:spPr>
          <a:xfrm>
            <a:off x="6756400" y="5130800"/>
            <a:ext cx="5232400" cy="3606800"/>
          </a:xfrm>
          <a:prstGeom prst="rect">
            <a:avLst/>
          </a:prstGeom>
          <a:ln w="9525">
            <a:round/>
          </a:ln>
          <a:effectLst/>
        </p:spPr>
        <p:txBody>
          <a:bodyPr lIns="91439" tIns="45719" rIns="91439" bIns="45719" anchor="t"/>
          <a:lstStyle/>
          <a:p>
            <a:pPr/>
          </a:p>
        </p:txBody>
      </p:sp>
      <p:sp>
        <p:nvSpPr>
          <p:cNvPr id="314" name="Shape 314"/>
          <p:cNvSpPr/>
          <p:nvPr>
            <p:ph type="pic" sz="quarter" idx="14"/>
          </p:nvPr>
        </p:nvSpPr>
        <p:spPr>
          <a:xfrm>
            <a:off x="6756400" y="1016000"/>
            <a:ext cx="5232400" cy="3606800"/>
          </a:xfrm>
          <a:prstGeom prst="rect">
            <a:avLst/>
          </a:prstGeom>
          <a:ln w="9525">
            <a:round/>
          </a:ln>
          <a:effectLst/>
        </p:spPr>
        <p:txBody>
          <a:bodyPr lIns="91439" tIns="45719" rIns="91439" bIns="45719" anchor="t"/>
          <a:lstStyle/>
          <a:p>
            <a:pPr/>
          </a:p>
        </p:txBody>
      </p:sp>
      <p:sp>
        <p:nvSpPr>
          <p:cNvPr id="315" name="Shape 315"/>
          <p:cNvSpPr/>
          <p:nvPr>
            <p:ph type="body" sz="quarter" idx="15"/>
          </p:nvPr>
        </p:nvSpPr>
        <p:spPr>
          <a:xfrm rot="300000">
            <a:off x="10414000" y="1270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16" name="Shape 316"/>
          <p:cNvSpPr/>
          <p:nvPr>
            <p:ph type="body" sz="quarter" idx="16"/>
          </p:nvPr>
        </p:nvSpPr>
        <p:spPr>
          <a:xfrm rot="300000">
            <a:off x="10769600" y="990599"/>
            <a:ext cx="1511301" cy="495301"/>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17" name="Shape 317"/>
          <p:cNvSpPr/>
          <p:nvPr>
            <p:ph type="pic" sz="quarter" idx="17"/>
          </p:nvPr>
        </p:nvSpPr>
        <p:spPr>
          <a:xfrm>
            <a:off x="1016000" y="5130800"/>
            <a:ext cx="5232400" cy="3606800"/>
          </a:xfrm>
          <a:prstGeom prst="rect">
            <a:avLst/>
          </a:prstGeom>
          <a:ln w="9525">
            <a:round/>
          </a:ln>
          <a:effectLst/>
        </p:spPr>
        <p:txBody>
          <a:bodyPr lIns="91439" tIns="45719" rIns="91439" bIns="45719" anchor="t"/>
          <a:lstStyle/>
          <a:p>
            <a:pPr/>
          </a:p>
        </p:txBody>
      </p:sp>
      <p:sp>
        <p:nvSpPr>
          <p:cNvPr id="318" name="Shape 318"/>
          <p:cNvSpPr/>
          <p:nvPr>
            <p:ph type="pic" sz="quarter" idx="18"/>
          </p:nvPr>
        </p:nvSpPr>
        <p:spPr>
          <a:xfrm>
            <a:off x="1016000" y="1016000"/>
            <a:ext cx="5232400" cy="3606800"/>
          </a:xfrm>
          <a:prstGeom prst="rect">
            <a:avLst/>
          </a:prstGeom>
          <a:ln w="9525">
            <a:round/>
          </a:ln>
          <a:effectLst/>
        </p:spPr>
        <p:txBody>
          <a:bodyPr lIns="91439" tIns="45719" rIns="91439" bIns="45719" anchor="t"/>
          <a:lstStyle/>
          <a:p>
            <a:pPr/>
          </a:p>
        </p:txBody>
      </p:sp>
      <p:sp>
        <p:nvSpPr>
          <p:cNvPr id="319" name="Shape 3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pic>
        <p:nvPicPr>
          <p:cNvPr id="326"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27" name="Shape 327"/>
          <p:cNvSpPr/>
          <p:nvPr>
            <p:ph type="pic" sz="quarter" idx="13"/>
          </p:nvPr>
        </p:nvSpPr>
        <p:spPr>
          <a:xfrm>
            <a:off x="7613650" y="3168650"/>
            <a:ext cx="4368800" cy="5537200"/>
          </a:xfrm>
          <a:prstGeom prst="rect">
            <a:avLst/>
          </a:prstGeom>
          <a:ln w="9525">
            <a:round/>
          </a:ln>
          <a:effectLst/>
        </p:spPr>
        <p:txBody>
          <a:bodyPr lIns="91439" tIns="45719" rIns="91439" bIns="45719" anchor="t"/>
          <a:lstStyle/>
          <a:p>
            <a:pPr/>
          </a:p>
        </p:txBody>
      </p:sp>
      <p:sp>
        <p:nvSpPr>
          <p:cNvPr id="328" name="Shape 328"/>
          <p:cNvSpPr/>
          <p:nvPr>
            <p:ph type="body" sz="quarter" idx="14"/>
          </p:nvPr>
        </p:nvSpPr>
        <p:spPr>
          <a:xfrm rot="300000">
            <a:off x="104902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29" name="Shape 329"/>
          <p:cNvSpPr/>
          <p:nvPr>
            <p:ph type="body" sz="quarter" idx="15"/>
          </p:nvPr>
        </p:nvSpPr>
        <p:spPr>
          <a:xfrm rot="300000">
            <a:off x="108458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30" name="Shape 330"/>
          <p:cNvSpPr/>
          <p:nvPr>
            <p:ph type="title"/>
          </p:nvPr>
        </p:nvSpPr>
        <p:spPr>
          <a:prstGeom prst="rect">
            <a:avLst/>
          </a:prstGeom>
        </p:spPr>
        <p:txBody>
          <a:bodyPr/>
          <a:lstStyle/>
          <a:p>
            <a:pPr/>
            <a:r>
              <a:t>Title Text</a:t>
            </a:r>
          </a:p>
        </p:txBody>
      </p:sp>
      <p:sp>
        <p:nvSpPr>
          <p:cNvPr id="331" name="Shape 331"/>
          <p:cNvSpPr/>
          <p:nvPr>
            <p:ph type="body" sz="half" idx="1"/>
          </p:nvPr>
        </p:nvSpPr>
        <p:spPr>
          <a:xfrm>
            <a:off x="10160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32" name="Shape 3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0" showMasterPhAnim="1">
  <p:cSld name="Title, Photo &amp; Bullets">
    <p:spTree>
      <p:nvGrpSpPr>
        <p:cNvPr id="1" name=""/>
        <p:cNvGrpSpPr/>
        <p:nvPr/>
      </p:nvGrpSpPr>
      <p:grpSpPr>
        <a:xfrm>
          <a:off x="0" y="0"/>
          <a:ext cx="0" cy="0"/>
          <a:chOff x="0" y="0"/>
          <a:chExt cx="0" cy="0"/>
        </a:xfrm>
      </p:grpSpPr>
      <p:pic>
        <p:nvPicPr>
          <p:cNvPr id="339"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40" name="Shape 340"/>
          <p:cNvSpPr/>
          <p:nvPr>
            <p:ph type="pic" sz="quarter" idx="13"/>
          </p:nvPr>
        </p:nvSpPr>
        <p:spPr>
          <a:xfrm>
            <a:off x="1009650" y="3168650"/>
            <a:ext cx="4368800" cy="5537200"/>
          </a:xfrm>
          <a:prstGeom prst="rect">
            <a:avLst/>
          </a:prstGeom>
          <a:ln w="9525">
            <a:round/>
          </a:ln>
          <a:effectLst/>
        </p:spPr>
        <p:txBody>
          <a:bodyPr lIns="91439" tIns="45719" rIns="91439" bIns="45719" anchor="t"/>
          <a:lstStyle/>
          <a:p>
            <a:pPr/>
          </a:p>
        </p:txBody>
      </p:sp>
      <p:sp>
        <p:nvSpPr>
          <p:cNvPr id="341" name="Shape 341"/>
          <p:cNvSpPr/>
          <p:nvPr>
            <p:ph type="body" sz="quarter" idx="14"/>
          </p:nvPr>
        </p:nvSpPr>
        <p:spPr>
          <a:xfrm rot="300000">
            <a:off x="3886200" y="7200900"/>
            <a:ext cx="2235200" cy="2235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133" y="2383"/>
                </a:lnTo>
                <a:lnTo>
                  <a:pt x="14137" y="529"/>
                </a:lnTo>
                <a:lnTo>
                  <a:pt x="14669" y="3207"/>
                </a:lnTo>
                <a:lnTo>
                  <a:pt x="17148" y="2063"/>
                </a:lnTo>
                <a:lnTo>
                  <a:pt x="16826" y="4774"/>
                </a:lnTo>
                <a:lnTo>
                  <a:pt x="19537" y="4452"/>
                </a:lnTo>
                <a:lnTo>
                  <a:pt x="18393" y="6931"/>
                </a:lnTo>
                <a:lnTo>
                  <a:pt x="21071" y="7463"/>
                </a:lnTo>
                <a:lnTo>
                  <a:pt x="19217" y="9467"/>
                </a:lnTo>
                <a:lnTo>
                  <a:pt x="21600" y="10800"/>
                </a:lnTo>
                <a:lnTo>
                  <a:pt x="19217" y="12133"/>
                </a:lnTo>
                <a:lnTo>
                  <a:pt x="21071" y="14137"/>
                </a:lnTo>
                <a:lnTo>
                  <a:pt x="18393" y="14669"/>
                </a:lnTo>
                <a:lnTo>
                  <a:pt x="19537" y="17148"/>
                </a:lnTo>
                <a:lnTo>
                  <a:pt x="16826" y="16826"/>
                </a:lnTo>
                <a:lnTo>
                  <a:pt x="17148" y="19537"/>
                </a:lnTo>
                <a:lnTo>
                  <a:pt x="14669" y="18393"/>
                </a:lnTo>
                <a:lnTo>
                  <a:pt x="14137" y="21071"/>
                </a:lnTo>
                <a:lnTo>
                  <a:pt x="12133" y="19217"/>
                </a:lnTo>
                <a:lnTo>
                  <a:pt x="10800" y="21600"/>
                </a:lnTo>
                <a:lnTo>
                  <a:pt x="9467" y="19217"/>
                </a:lnTo>
                <a:lnTo>
                  <a:pt x="7463" y="21071"/>
                </a:lnTo>
                <a:lnTo>
                  <a:pt x="6931" y="18393"/>
                </a:lnTo>
                <a:lnTo>
                  <a:pt x="4452" y="19537"/>
                </a:lnTo>
                <a:lnTo>
                  <a:pt x="4774" y="16826"/>
                </a:lnTo>
                <a:lnTo>
                  <a:pt x="2063" y="17148"/>
                </a:lnTo>
                <a:lnTo>
                  <a:pt x="3207" y="14669"/>
                </a:lnTo>
                <a:lnTo>
                  <a:pt x="529" y="14137"/>
                </a:lnTo>
                <a:lnTo>
                  <a:pt x="2383" y="12133"/>
                </a:lnTo>
                <a:lnTo>
                  <a:pt x="0" y="10800"/>
                </a:lnTo>
                <a:lnTo>
                  <a:pt x="2383" y="9467"/>
                </a:lnTo>
                <a:lnTo>
                  <a:pt x="529" y="7463"/>
                </a:lnTo>
                <a:lnTo>
                  <a:pt x="3207" y="6931"/>
                </a:lnTo>
                <a:lnTo>
                  <a:pt x="2063" y="4452"/>
                </a:lnTo>
                <a:lnTo>
                  <a:pt x="4774" y="4774"/>
                </a:lnTo>
                <a:lnTo>
                  <a:pt x="4452" y="2063"/>
                </a:lnTo>
                <a:lnTo>
                  <a:pt x="6931" y="3207"/>
                </a:lnTo>
                <a:lnTo>
                  <a:pt x="7463" y="529"/>
                </a:lnTo>
                <a:lnTo>
                  <a:pt x="9467" y="2383"/>
                </a:lnTo>
                <a:close/>
              </a:path>
            </a:pathLst>
          </a:custGeom>
          <a:gradFill>
            <a:gsLst>
              <a:gs pos="0">
                <a:srgbClr val="BB1900"/>
              </a:gs>
              <a:gs pos="100000">
                <a:srgbClr val="7F0D04"/>
              </a:gs>
            </a:gsLst>
            <a:lin ang="5400000"/>
          </a:gradFill>
          <a:ln>
            <a:solidFill>
              <a:srgbClr val="C51A01"/>
            </a:solidFill>
          </a:ln>
          <a:effectLst>
            <a:outerShdw sx="100000" sy="100000" kx="0" ky="0" algn="b" rotWithShape="0" blurRad="127000" dist="63500" dir="2700000">
              <a:srgbClr val="000000">
                <a:alpha val="50000"/>
              </a:srgbClr>
            </a:outerShdw>
          </a:effectLst>
        </p:spPr>
        <p:txBody>
          <a:bodyPr lIns="50800" tIns="50800" rIns="50800" bIns="50800"/>
          <a:lstStyle/>
          <a:p>
            <a:pPr marL="0" indent="0" algn="ctr">
              <a:lnSpc>
                <a:spcPct val="100000"/>
              </a:lnSpc>
              <a:spcBef>
                <a:spcPts val="0"/>
              </a:spcBef>
              <a:buClr>
                <a:srgbClr val="A29A85"/>
              </a:buClr>
              <a:buSzTx/>
              <a:buNone/>
              <a:defRPr b="1" spc="-34" sz="3400">
                <a:solidFill>
                  <a:srgbClr val="3F0301">
                    <a:alpha val="75000"/>
                  </a:srgbClr>
                </a:solidFill>
                <a:latin typeface="American Typewriter"/>
                <a:ea typeface="American Typewriter"/>
                <a:cs typeface="American Typewriter"/>
                <a:sym typeface="American Typewriter"/>
              </a:defRPr>
            </a:pPr>
          </a:p>
        </p:txBody>
      </p:sp>
      <p:sp>
        <p:nvSpPr>
          <p:cNvPr id="342" name="Shape 342"/>
          <p:cNvSpPr/>
          <p:nvPr>
            <p:ph type="body" sz="quarter" idx="15"/>
          </p:nvPr>
        </p:nvSpPr>
        <p:spPr>
          <a:xfrm rot="300000">
            <a:off x="4241800" y="8064500"/>
            <a:ext cx="1511301" cy="495300"/>
          </a:xfrm>
          <a:prstGeom prst="rect">
            <a:avLst/>
          </a:prstGeom>
          <a:effectLst>
            <a:outerShdw sx="100000" sy="100000" kx="0" ky="0" algn="b" rotWithShape="0" blurRad="12700" dist="25400" dir="13500000">
              <a:srgbClr val="E63119">
                <a:alpha val="35000"/>
              </a:srgbClr>
            </a:outerShdw>
          </a:effectLst>
        </p:spPr>
        <p:txBody>
          <a:bodyPr>
            <a:spAutoFit/>
          </a:bodyPr>
          <a:lstStyle>
            <a:lvl1pPr marL="0" indent="0" algn="ctr">
              <a:spcBef>
                <a:spcPts val="0"/>
              </a:spcBef>
              <a:buSzTx/>
              <a:buNone/>
              <a:defRPr b="1" spc="-32" sz="3200">
                <a:solidFill>
                  <a:srgbClr val="1C0101">
                    <a:alpha val="85000"/>
                  </a:srgbClr>
                </a:solidFill>
                <a:latin typeface="American Typewriter"/>
                <a:ea typeface="American Typewriter"/>
                <a:cs typeface="American Typewriter"/>
                <a:sym typeface="American Typewriter"/>
              </a:defRPr>
            </a:lvl1pPr>
          </a:lstStyle>
          <a:p>
            <a:pPr/>
            <a:r>
              <a:t>Text</a:t>
            </a:r>
          </a:p>
        </p:txBody>
      </p:sp>
      <p:sp>
        <p:nvSpPr>
          <p:cNvPr id="343" name="Shape 343"/>
          <p:cNvSpPr/>
          <p:nvPr>
            <p:ph type="title"/>
          </p:nvPr>
        </p:nvSpPr>
        <p:spPr>
          <a:prstGeom prst="rect">
            <a:avLst/>
          </a:prstGeom>
        </p:spPr>
        <p:txBody>
          <a:bodyPr/>
          <a:lstStyle/>
          <a:p>
            <a:pPr/>
            <a:r>
              <a:t>Title Text</a:t>
            </a:r>
          </a:p>
        </p:txBody>
      </p:sp>
      <p:sp>
        <p:nvSpPr>
          <p:cNvPr id="344" name="Shape 344"/>
          <p:cNvSpPr/>
          <p:nvPr>
            <p:ph type="body" sz="half" idx="1"/>
          </p:nvPr>
        </p:nvSpPr>
        <p:spPr>
          <a:xfrm>
            <a:off x="60198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45" name="Shape 34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Left">
    <p:spTree>
      <p:nvGrpSpPr>
        <p:cNvPr id="1" name=""/>
        <p:cNvGrpSpPr/>
        <p:nvPr/>
      </p:nvGrpSpPr>
      <p:grpSpPr>
        <a:xfrm>
          <a:off x="0" y="0"/>
          <a:ext cx="0" cy="0"/>
          <a:chOff x="0" y="0"/>
          <a:chExt cx="0" cy="0"/>
        </a:xfrm>
      </p:grpSpPr>
      <p:pic>
        <p:nvPicPr>
          <p:cNvPr id="35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53" name="Shape 353"/>
          <p:cNvSpPr/>
          <p:nvPr>
            <p:ph type="title"/>
          </p:nvPr>
        </p:nvSpPr>
        <p:spPr>
          <a:prstGeom prst="rect">
            <a:avLst/>
          </a:prstGeom>
        </p:spPr>
        <p:txBody>
          <a:bodyPr/>
          <a:lstStyle/>
          <a:p>
            <a:pPr/>
            <a:r>
              <a:t>Title Text</a:t>
            </a:r>
          </a:p>
        </p:txBody>
      </p:sp>
      <p:sp>
        <p:nvSpPr>
          <p:cNvPr id="354" name="Shape 354"/>
          <p:cNvSpPr/>
          <p:nvPr>
            <p:ph type="body" sz="half" idx="1"/>
          </p:nvPr>
        </p:nvSpPr>
        <p:spPr>
          <a:xfrm>
            <a:off x="10160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55" name="Shape 35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 Right">
    <p:spTree>
      <p:nvGrpSpPr>
        <p:cNvPr id="1" name=""/>
        <p:cNvGrpSpPr/>
        <p:nvPr/>
      </p:nvGrpSpPr>
      <p:grpSpPr>
        <a:xfrm>
          <a:off x="0" y="0"/>
          <a:ext cx="0" cy="0"/>
          <a:chOff x="0" y="0"/>
          <a:chExt cx="0" cy="0"/>
        </a:xfrm>
      </p:grpSpPr>
      <p:pic>
        <p:nvPicPr>
          <p:cNvPr id="362" name="line.png"/>
          <p:cNvPicPr>
            <a:picLocks noChangeAspect="0"/>
          </p:cNvPicPr>
          <p:nvPr/>
        </p:nvPicPr>
        <p:blipFill>
          <a:blip r:embed="rId2">
            <a:extLst/>
          </a:blip>
          <a:stretch>
            <a:fillRect/>
          </a:stretch>
        </p:blipFill>
        <p:spPr>
          <a:xfrm>
            <a:off x="0" y="2667000"/>
            <a:ext cx="13004800" cy="1998134"/>
          </a:xfrm>
          <a:prstGeom prst="rect">
            <a:avLst/>
          </a:prstGeom>
          <a:ln w="12700">
            <a:miter lim="400000"/>
          </a:ln>
        </p:spPr>
      </p:pic>
      <p:sp>
        <p:nvSpPr>
          <p:cNvPr id="363" name="Shape 363"/>
          <p:cNvSpPr/>
          <p:nvPr>
            <p:ph type="title"/>
          </p:nvPr>
        </p:nvSpPr>
        <p:spPr>
          <a:prstGeom prst="rect">
            <a:avLst/>
          </a:prstGeom>
        </p:spPr>
        <p:txBody>
          <a:bodyPr/>
          <a:lstStyle/>
          <a:p>
            <a:pPr/>
            <a:r>
              <a:t>Title Text</a:t>
            </a:r>
          </a:p>
        </p:txBody>
      </p:sp>
      <p:sp>
        <p:nvSpPr>
          <p:cNvPr id="364" name="Shape 364"/>
          <p:cNvSpPr/>
          <p:nvPr>
            <p:ph type="body" sz="half" idx="1"/>
          </p:nvPr>
        </p:nvSpPr>
        <p:spPr>
          <a:xfrm>
            <a:off x="6019800" y="3048000"/>
            <a:ext cx="5969000" cy="5689600"/>
          </a:xfrm>
          <a:prstGeom prst="rect">
            <a:avLst/>
          </a:prstGeom>
        </p:spPr>
        <p:txBody>
          <a:bodyPr/>
          <a:lstStyle>
            <a:lvl1pPr marL="698500" indent="-698500">
              <a:buBlip>
                <a:blip r:embed="rId3"/>
              </a:buBlip>
              <a:defRPr spc="-32" sz="3200"/>
            </a:lvl1pPr>
            <a:lvl2pPr marL="1143000" indent="-698500">
              <a:buBlip>
                <a:blip r:embed="rId3"/>
              </a:buBlip>
              <a:defRPr spc="-32" sz="3200"/>
            </a:lvl2pPr>
            <a:lvl3pPr marL="1587500" indent="-698500">
              <a:buBlip>
                <a:blip r:embed="rId3"/>
              </a:buBlip>
              <a:defRPr spc="-32" sz="3200"/>
            </a:lvl3pPr>
            <a:lvl4pPr marL="2032000" indent="-698500">
              <a:buBlip>
                <a:blip r:embed="rId3"/>
              </a:buBlip>
              <a:defRPr spc="-32" sz="3200"/>
            </a:lvl4pPr>
            <a:lvl5pPr marL="2476500" indent="-698500">
              <a:buBlip>
                <a:blip r:embed="rId3"/>
              </a:buBlip>
              <a:defRPr spc="-32" sz="3200"/>
            </a:lvl5pPr>
          </a:lstStyle>
          <a:p>
            <a:pPr/>
            <a:r>
              <a:t>Body Level One</a:t>
            </a:r>
          </a:p>
          <a:p>
            <a:pPr lvl="1"/>
            <a:r>
              <a:t>Body Level Two</a:t>
            </a:r>
          </a:p>
          <a:p>
            <a:pPr lvl="2"/>
            <a:r>
              <a:t>Body Level Three</a:t>
            </a:r>
          </a:p>
          <a:p>
            <a:pPr lvl="3"/>
            <a:r>
              <a:t>Body Level Four</a:t>
            </a:r>
          </a:p>
          <a:p>
            <a:pPr lvl="4"/>
            <a:r>
              <a:t>Body Level Five</a:t>
            </a:r>
          </a:p>
        </p:txBody>
      </p:sp>
      <p:sp>
        <p:nvSpPr>
          <p:cNvPr id="365" name="Shape 36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 Id="rId33" Type="http://schemas.openxmlformats.org/officeDocument/2006/relationships/slideLayout" Target="../slideLayouts/slideLayout29.xml"/><Relationship Id="rId34" Type="http://schemas.openxmlformats.org/officeDocument/2006/relationships/slideLayout" Target="../slideLayouts/slideLayout30.xml"/><Relationship Id="rId35" Type="http://schemas.openxmlformats.org/officeDocument/2006/relationships/slideLayout" Target="../slideLayouts/slideLayout31.xml"/><Relationship Id="rId36"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p:cNvPicPr>
            <a:picLocks noChangeAspect="0"/>
          </p:cNvPicPr>
          <p:nvPr/>
        </p:nvPicPr>
        <p:blipFill>
          <a:blip r:embed="rId3">
            <a:extLst/>
          </a:blip>
          <a:srcRect l="0" t="0" r="0" b="74576"/>
          <a:stretch>
            <a:fillRect/>
          </a:stretch>
        </p:blipFill>
        <p:spPr>
          <a:xfrm>
            <a:off x="0" y="9245600"/>
            <a:ext cx="13004800" cy="508000"/>
          </a:xfrm>
          <a:prstGeom prst="rect">
            <a:avLst/>
          </a:prstGeom>
          <a:ln w="12700">
            <a:miter lim="400000"/>
          </a:ln>
        </p:spPr>
      </p:pic>
      <p:sp>
        <p:nvSpPr>
          <p:cNvPr id="3" name="Shape 3"/>
          <p:cNvSpPr/>
          <p:nvPr>
            <p:ph type="body" idx="1"/>
          </p:nvPr>
        </p:nvSpPr>
        <p:spPr>
          <a:xfrm>
            <a:off x="1016000" y="1016000"/>
            <a:ext cx="10972800" cy="77216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title"/>
          </p:nvPr>
        </p:nvSpPr>
        <p:spPr>
          <a:xfrm>
            <a:off x="1016000" y="508000"/>
            <a:ext cx="10972800" cy="1778000"/>
          </a:xfrm>
          <a:prstGeom prst="rect">
            <a:avLst/>
          </a:prstGeom>
          <a:ln w="12700">
            <a:miter lim="400000"/>
          </a:ln>
          <a:effectLst>
            <a:outerShdw sx="100000" sy="100000" kx="0" ky="0" algn="b" rotWithShape="0" blurRad="38100" dist="38100" dir="13500000">
              <a:srgbClr val="000000">
                <a:alpha val="15000"/>
              </a:srgbClr>
            </a:outerShdw>
          </a:effectLst>
          <a:extLst>
            <a:ext uri="{C572A759-6A51-4108-AA02-DFA0A04FC94B}">
              <ma14:wrappingTextBoxFlag xmlns:ma14="http://schemas.microsoft.com/office/mac/drawingml/2011/main" val="1"/>
            </a:ext>
          </a:extLst>
        </p:spPr>
        <p:txBody>
          <a:bodyPr lIns="0" tIns="0" rIns="0" bIns="0" anchor="ctr"/>
          <a:lstStyle/>
          <a:p>
            <a:pPr/>
            <a:r>
              <a:t>Title Text</a:t>
            </a:r>
          </a:p>
        </p:txBody>
      </p:sp>
      <p:sp>
        <p:nvSpPr>
          <p:cNvPr id="5" name="Shape 5"/>
          <p:cNvSpPr/>
          <p:nvPr>
            <p:ph type="sldNum" sz="quarter" idx="2"/>
          </p:nvPr>
        </p:nvSpPr>
        <p:spPr>
          <a:xfrm>
            <a:off x="6352211" y="9010650"/>
            <a:ext cx="313078" cy="330200"/>
          </a:xfrm>
          <a:prstGeom prst="rect">
            <a:avLst/>
          </a:prstGeom>
          <a:ln w="12700">
            <a:miter lim="400000"/>
          </a:ln>
          <a:effectLst>
            <a:outerShdw sx="100000" sy="100000" kx="0" ky="0" algn="b" rotWithShape="0" blurRad="38100" dist="38100" dir="13500000">
              <a:srgbClr val="000000">
                <a:alpha val="15000"/>
              </a:srgbClr>
            </a:outerShdw>
          </a:effectLst>
        </p:spPr>
        <p:txBody>
          <a:bodyPr wrap="none" lIns="0" tIns="0" rIns="0" bIns="0">
            <a:spAutoFit/>
          </a:bodyPr>
          <a:lstStyle>
            <a:lvl1pPr>
              <a:lnSpc>
                <a:spcPct val="70000"/>
              </a:lnSpc>
              <a:defRPr spc="-18" sz="1800">
                <a:solidFill>
                  <a:srgbClr val="AC1600"/>
                </a:solidFill>
                <a:latin typeface="+mn-lt"/>
                <a:ea typeface="+mn-ea"/>
                <a:cs typeface="+mn-cs"/>
                <a:sym typeface="Arial Black"/>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 id="2147483677" r:id="rId33"/>
    <p:sldLayoutId id="2147483678" r:id="rId34"/>
    <p:sldLayoutId id="2147483679" r:id="rId35"/>
    <p:sldLayoutId id="2147483680" r:id="rId3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1pPr>
      <a:lvl2pPr marL="0" marR="0" indent="2286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2pPr>
      <a:lvl3pPr marL="0" marR="0" indent="4572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3pPr>
      <a:lvl4pPr marL="0" marR="0" indent="6858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4pPr>
      <a:lvl5pPr marL="0" marR="0" indent="9144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5pPr>
      <a:lvl6pPr marL="0" marR="0" indent="11430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6pPr>
      <a:lvl7pPr marL="0" marR="0" indent="13716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7pPr>
      <a:lvl8pPr marL="0" marR="0" indent="16002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84" strike="noStrike" sz="8400" u="none">
          <a:ln>
            <a:noFill/>
          </a:ln>
          <a:solidFill>
            <a:srgbClr val="FCEFC5"/>
          </a:solidFill>
          <a:uFillTx/>
          <a:latin typeface="+mn-lt"/>
          <a:ea typeface="+mn-ea"/>
          <a:cs typeface="+mn-cs"/>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1333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1778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2222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2667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3111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3556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40005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4445000" marR="0" indent="-889000" algn="l" defTabSz="584200" rtl="0" latinLnBrk="0">
        <a:lnSpc>
          <a:spcPct val="120000"/>
        </a:lnSpc>
        <a:spcBef>
          <a:spcPts val="2500"/>
        </a:spcBef>
        <a:spcAft>
          <a:spcPts val="0"/>
        </a:spcAft>
        <a:buClrTx/>
        <a:buSzPct val="40000"/>
        <a:buFontTx/>
        <a:buBlip>
          <a:blip r:embed="rId4"/>
        </a:buBlip>
        <a:tabLst/>
        <a:defRPr b="0" baseline="0" cap="none" i="0" spc="-39"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1pPr>
      <a:lvl2pPr marL="0" marR="0" indent="2286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2pPr>
      <a:lvl3pPr marL="0" marR="0" indent="4572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3pPr>
      <a:lvl4pPr marL="0" marR="0" indent="6858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4pPr>
      <a:lvl5pPr marL="0" marR="0" indent="9144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5pPr>
      <a:lvl6pPr marL="0" marR="0" indent="11430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6pPr>
      <a:lvl7pPr marL="0" marR="0" indent="13716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7pPr>
      <a:lvl8pPr marL="0" marR="0" indent="16002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8pPr>
      <a:lvl9pPr marL="0" marR="0" indent="1828800" algn="ctr" defTabSz="584200" latinLnBrk="0">
        <a:lnSpc>
          <a:spcPct val="70000"/>
        </a:lnSpc>
        <a:spcBef>
          <a:spcPts val="0"/>
        </a:spcBef>
        <a:spcAft>
          <a:spcPts val="0"/>
        </a:spcAft>
        <a:buClrTx/>
        <a:buSzTx/>
        <a:buFontTx/>
        <a:buNone/>
        <a:tabLst/>
        <a:defRPr b="0" baseline="0" cap="none" i="0" spc="-18" strike="noStrike" sz="1800" u="none">
          <a:ln>
            <a:noFill/>
          </a:ln>
          <a:solidFill>
            <a:schemeClr val="tx1"/>
          </a:solidFill>
          <a:uFillTx/>
          <a:latin typeface="+mn-lt"/>
          <a:ea typeface="+mn-ea"/>
          <a:cs typeface="+mn-cs"/>
          <a:sym typeface="Arial Black"/>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jpeg"/><Relationship Id="rId5"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74" name="hislide-logo.png"/>
          <p:cNvPicPr>
            <a:picLocks noChangeAspect="1"/>
          </p:cNvPicPr>
          <p:nvPr/>
        </p:nvPicPr>
        <p:blipFill>
          <a:blip r:embed="rId2">
            <a:extLst/>
          </a:blip>
          <a:stretch>
            <a:fillRect/>
          </a:stretch>
        </p:blipFill>
        <p:spPr>
          <a:xfrm>
            <a:off x="0" y="8890000"/>
            <a:ext cx="1557867" cy="584200"/>
          </a:xfrm>
          <a:prstGeom prst="rect">
            <a:avLst/>
          </a:prstGeom>
          <a:ln w="12700">
            <a:miter lim="400000"/>
          </a:ln>
        </p:spPr>
      </p:pic>
      <p:sp>
        <p:nvSpPr>
          <p:cNvPr id="375" name="Shape 375"/>
          <p:cNvSpPr/>
          <p:nvPr/>
        </p:nvSpPr>
        <p:spPr>
          <a:xfrm>
            <a:off x="566996" y="294640"/>
            <a:ext cx="11870809"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lnSpc>
                <a:spcPct val="100000"/>
              </a:lnSpc>
              <a:buFont typeface="Times New Roman"/>
              <a:defRPr spc="0" sz="2900">
                <a:solidFill>
                  <a:srgbClr val="FFFFFF"/>
                </a:solidFill>
                <a:uFill>
                  <a:solidFill>
                    <a:srgbClr val="FFFFFF"/>
                  </a:solidFill>
                </a:uFill>
                <a:latin typeface="Helvetica"/>
                <a:ea typeface="Helvetica"/>
                <a:cs typeface="Helvetica"/>
                <a:sym typeface="Helvetica"/>
              </a:defRPr>
            </a:lvl1pPr>
          </a:lstStyle>
          <a:p>
            <a:pPr/>
            <a:r>
              <a:t>Mars’ Polar topography reveals astronomical forcing of climate</a:t>
            </a:r>
          </a:p>
        </p:txBody>
      </p:sp>
      <p:pic>
        <p:nvPicPr>
          <p:cNvPr id="376" name="image3.png"/>
          <p:cNvPicPr>
            <a:picLocks noChangeAspect="1"/>
          </p:cNvPicPr>
          <p:nvPr/>
        </p:nvPicPr>
        <p:blipFill>
          <a:blip r:embed="rId3">
            <a:extLst/>
          </a:blip>
          <a:stretch>
            <a:fillRect/>
          </a:stretch>
        </p:blipFill>
        <p:spPr>
          <a:xfrm>
            <a:off x="11533085" y="8853482"/>
            <a:ext cx="1314471" cy="657236"/>
          </a:xfrm>
          <a:prstGeom prst="rect">
            <a:avLst/>
          </a:prstGeom>
          <a:ln w="12700">
            <a:miter lim="400000"/>
          </a:ln>
        </p:spPr>
      </p:pic>
      <p:pic>
        <p:nvPicPr>
          <p:cNvPr id="377" name="image1-small.jpg" descr="N0_p1_mean_plot.jpg"/>
          <p:cNvPicPr>
            <a:picLocks noChangeAspect="1"/>
          </p:cNvPicPr>
          <p:nvPr/>
        </p:nvPicPr>
        <p:blipFill>
          <a:blip r:embed="rId4">
            <a:extLst/>
          </a:blip>
          <a:stretch>
            <a:fillRect/>
          </a:stretch>
        </p:blipFill>
        <p:spPr>
          <a:xfrm>
            <a:off x="9436100" y="1432555"/>
            <a:ext cx="3133125" cy="6829113"/>
          </a:xfrm>
          <a:prstGeom prst="rect">
            <a:avLst/>
          </a:prstGeom>
          <a:ln w="12700">
            <a:miter lim="400000"/>
          </a:ln>
        </p:spPr>
      </p:pic>
      <p:pic>
        <p:nvPicPr>
          <p:cNvPr id="378" name="image2.jpeg" descr="PSP_001378_2640_COLOR_dark_lenses_browse"/>
          <p:cNvPicPr>
            <a:picLocks noChangeAspect="1"/>
          </p:cNvPicPr>
          <p:nvPr/>
        </p:nvPicPr>
        <p:blipFill>
          <a:blip r:embed="rId5">
            <a:extLst/>
          </a:blip>
          <a:stretch>
            <a:fillRect/>
          </a:stretch>
        </p:blipFill>
        <p:spPr>
          <a:xfrm>
            <a:off x="457200" y="2468386"/>
            <a:ext cx="2420716" cy="5940252"/>
          </a:xfrm>
          <a:prstGeom prst="rect">
            <a:avLst/>
          </a:prstGeom>
          <a:ln w="12700">
            <a:miter lim="400000"/>
          </a:ln>
        </p:spPr>
      </p:pic>
      <p:sp>
        <p:nvSpPr>
          <p:cNvPr id="379" name="Shape 379"/>
          <p:cNvSpPr/>
          <p:nvPr/>
        </p:nvSpPr>
        <p:spPr>
          <a:xfrm>
            <a:off x="3240499" y="2822244"/>
            <a:ext cx="5833017" cy="444185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57200">
              <a:lnSpc>
                <a:spcPct val="100000"/>
              </a:lnSpc>
              <a:spcBef>
                <a:spcPts val="900"/>
              </a:spcBef>
              <a:defRPr spc="0" sz="1600">
                <a:solidFill>
                  <a:srgbClr val="FFFFFF"/>
                </a:solidFill>
                <a:latin typeface="Helvetica Neue"/>
                <a:ea typeface="Helvetica Neue"/>
                <a:cs typeface="Helvetica Neue"/>
                <a:sym typeface="Helvetica Neue"/>
              </a:defRPr>
            </a:pPr>
            <a:r>
              <a:t>On Earth, climate variations (recorded in ice cores) result in part from orbital oscillations. Separating this from the effects of oceans, life and humans is complex, but Mars offers a natural laboratory where this is possible.</a:t>
            </a:r>
          </a:p>
          <a:p>
            <a:pPr algn="just" defTabSz="457200">
              <a:lnSpc>
                <a:spcPct val="100000"/>
              </a:lnSpc>
              <a:spcBef>
                <a:spcPts val="900"/>
              </a:spcBef>
              <a:defRPr spc="0" sz="1600">
                <a:solidFill>
                  <a:srgbClr val="FFFFFF"/>
                </a:solidFill>
                <a:latin typeface="Helvetica Neue"/>
                <a:ea typeface="Helvetica Neue"/>
                <a:cs typeface="Helvetica Neue"/>
                <a:sym typeface="Helvetica Neue"/>
              </a:defRPr>
            </a:pPr>
            <a:r>
              <a:t>Mars’ climate oscillates as its orbit and spin axis change with periods of 51,000 and 120,000 years. These are expected to affect polar layered ice since it’s discovery 45 years ago, but this link has never been unambiguously demonstrated.</a:t>
            </a:r>
          </a:p>
          <a:p>
            <a:pPr algn="just" defTabSz="457200">
              <a:lnSpc>
                <a:spcPct val="100000"/>
              </a:lnSpc>
              <a:spcBef>
                <a:spcPts val="900"/>
              </a:spcBef>
              <a:defRPr spc="0" sz="1600">
                <a:solidFill>
                  <a:srgbClr val="FFFFFF"/>
                </a:solidFill>
                <a:latin typeface="Helvetica Neue"/>
                <a:ea typeface="Helvetica Neue"/>
                <a:cs typeface="Helvetica Neue"/>
                <a:sym typeface="Helvetica Neue"/>
              </a:defRPr>
            </a:pPr>
            <a:r>
              <a:t>HiRISE can image these layers (left image) in stereo so they can be read like ice cores on Earth. With these data (right image) we can find overlapping periodicities in the stratigraphy.  Using climate models, two dominant signals in the stratigraphy were matched to two dominant signals in the orbital history of Mars.</a:t>
            </a:r>
          </a:p>
          <a:p>
            <a:pPr algn="just" defTabSz="457200">
              <a:lnSpc>
                <a:spcPct val="100000"/>
              </a:lnSpc>
              <a:spcBef>
                <a:spcPts val="900"/>
              </a:spcBef>
              <a:defRPr spc="0" sz="1600">
                <a:solidFill>
                  <a:srgbClr val="FFFFFF"/>
                </a:solidFill>
                <a:latin typeface="Helvetica Neue"/>
                <a:ea typeface="Helvetica Neue"/>
                <a:cs typeface="Helvetica Neue"/>
                <a:sym typeface="Helvetica Neue"/>
              </a:defRPr>
            </a:pPr>
            <a:endParaRPr b="1"/>
          </a:p>
          <a:p>
            <a:pPr algn="just" defTabSz="457200">
              <a:lnSpc>
                <a:spcPct val="100000"/>
              </a:lnSpc>
              <a:spcBef>
                <a:spcPts val="900"/>
              </a:spcBef>
              <a:defRPr spc="0" sz="1600">
                <a:solidFill>
                  <a:srgbClr val="FFFFFF"/>
                </a:solidFill>
                <a:latin typeface="Helvetica Neue"/>
                <a:ea typeface="Helvetica Neue"/>
                <a:cs typeface="Helvetica Neue"/>
                <a:sym typeface="Helvetica Neue"/>
              </a:defRPr>
            </a:pPr>
            <a:r>
              <a:t>These new findings allow us to confidently connect Martian polar ice layers with specific dates for the first time.</a:t>
            </a:r>
          </a:p>
        </p:txBody>
      </p:sp>
      <p:sp>
        <p:nvSpPr>
          <p:cNvPr id="380" name="Shape 380"/>
          <p:cNvSpPr/>
          <p:nvPr/>
        </p:nvSpPr>
        <p:spPr>
          <a:xfrm>
            <a:off x="527706" y="1432555"/>
            <a:ext cx="8545811" cy="80944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457200">
              <a:lnSpc>
                <a:spcPct val="100000"/>
              </a:lnSpc>
              <a:defRPr b="1" spc="0" sz="1600">
                <a:solidFill>
                  <a:srgbClr val="FFFFFF"/>
                </a:solidFill>
                <a:latin typeface="Helvetica Neue"/>
                <a:ea typeface="Helvetica Neue"/>
                <a:cs typeface="Helvetica Neue"/>
                <a:sym typeface="Helvetica Neue"/>
              </a:defRPr>
            </a:lvl1pPr>
          </a:lstStyle>
          <a:p>
            <a:pPr/>
            <a:r>
              <a:t>Analysis of the topography of exposures of the icy layers of Mars’ North Polar Cap connects periodic changes in layer properties to the oscillation of Mars’ orbit and rotation.</a:t>
            </a:r>
          </a:p>
        </p:txBody>
      </p:sp>
      <p:sp>
        <p:nvSpPr>
          <p:cNvPr id="381" name="Shape 381"/>
          <p:cNvSpPr/>
          <p:nvPr/>
        </p:nvSpPr>
        <p:spPr>
          <a:xfrm>
            <a:off x="3210654" y="6624499"/>
            <a:ext cx="5900963" cy="819320"/>
          </a:xfrm>
          <a:prstGeom prst="rect">
            <a:avLst/>
          </a:prstGeom>
          <a:ln w="25400">
            <a:solidFill>
              <a:srgbClr val="FF0000"/>
            </a:solidFill>
          </a:ln>
        </p:spPr>
        <p:txBody>
          <a:bodyPr lIns="45719" rIns="45719" anchor="ctr"/>
          <a:lstStyle/>
          <a:p>
            <a:pPr defTabSz="457200">
              <a:lnSpc>
                <a:spcPct val="100000"/>
              </a:lnSpc>
              <a:defRPr spc="0" sz="1800">
                <a:solidFill>
                  <a:srgbClr val="FFFFFF"/>
                </a:solidFill>
                <a:latin typeface="Calibri"/>
                <a:ea typeface="Calibri"/>
                <a:cs typeface="Calibri"/>
                <a:sym typeface="Calibri"/>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3869FC"/>
      </a:dk1>
      <a:lt1>
        <a:srgbClr val="FCEFC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3d/>
      </a:spPr>
      <a:bodyPr rot="0" spcFirstLastPara="1" vertOverflow="overflow" horzOverflow="overflow" vert="horz" wrap="square" lIns="0" tIns="0" rIns="0" bIns="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Black"/>
        <a:ea typeface="Arial Black"/>
        <a:cs typeface="Arial Black"/>
      </a:majorFont>
      <a:minorFont>
        <a:latin typeface="Arial Black"/>
        <a:ea typeface="Arial Black"/>
        <a:cs typeface="Arial Blac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BB1900"/>
            </a:gs>
            <a:gs pos="100000">
              <a:srgbClr val="7F0D04"/>
            </a:gs>
          </a:gsLst>
          <a:lin ang="5400000" scaled="0"/>
        </a:gradFill>
        <a:ln w="12700" cap="flat">
          <a:solidFill>
            <a:srgbClr val="C51A01"/>
          </a:solidFill>
          <a:prstDash val="solid"/>
          <a:miter lim="400000"/>
        </a:ln>
        <a:effectLst>
          <a:outerShdw sx="100000" sy="100000" kx="0" ky="0" algn="b" rotWithShape="0" blurRad="127000" dist="63500"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34" strike="noStrike" sz="3400" u="none" kumimoji="0" normalizeH="0">
            <a:ln>
              <a:noFill/>
            </a:ln>
            <a:solidFill>
              <a:srgbClr val="3F0301">
                <a:alpha val="75000"/>
              </a:srgbClr>
            </a:solidFill>
            <a:effectLst/>
            <a:uFillTx/>
            <a:latin typeface="American Typewriter"/>
            <a:ea typeface="American Typewriter"/>
            <a:cs typeface="American Typewriter"/>
            <a:sym typeface="American Typewri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D3E3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outerShdw sx="100000" sy="100000" kx="0" ky="0" algn="b" rotWithShape="0" blurRad="38100" dist="38100" dir="13500000">
            <a:srgbClr val="000000">
              <a:alpha val="15000"/>
            </a:srgbClr>
          </a:outerShdw>
        </a:effectLst>
        <a:sp3d/>
      </a:spPr>
      <a:bodyPr rot="0" spcFirstLastPara="1" vertOverflow="overflow" horzOverflow="overflow" vert="horz" wrap="square" lIns="0" tIns="0" rIns="0" bIns="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32" strike="noStrike" sz="3200" u="none" kumimoji="0" normalizeH="0">
            <a:ln>
              <a:noFill/>
            </a:ln>
            <a:solidFill>
              <a:srgbClr val="FCEFC5"/>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