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1pPr>
    <a:lvl2pPr marL="0" marR="0" indent="3429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2pPr>
    <a:lvl3pPr marL="0" marR="0" indent="6858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3pPr>
    <a:lvl4pPr marL="0" marR="0" indent="10287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4pPr>
    <a:lvl5pPr marL="0" marR="0" indent="13716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5pPr>
    <a:lvl6pPr marL="0" marR="0" indent="17145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6pPr>
    <a:lvl7pPr marL="0" marR="0" indent="20574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7pPr>
    <a:lvl8pPr marL="0" marR="0" indent="24003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8pPr>
    <a:lvl9pPr marL="0" marR="0" indent="2743200" algn="ctr" defTabSz="5842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-32" strike="noStrike" sz="3200" u="none" kumimoji="0" normalizeH="0">
        <a:ln>
          <a:noFill/>
        </a:ln>
        <a:solidFill>
          <a:srgbClr val="FCEFC5"/>
        </a:solidFill>
        <a:effectLst/>
        <a:uFillTx/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2" name="Shape 37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hape 14"/>
          <p:cNvSpPr/>
          <p:nvPr>
            <p:ph type="body" sz="quarter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3"/>
              </a:buBlip>
              <a:defRPr spc="-36" sz="3600"/>
            </a:lvl1pPr>
            <a:lvl2pPr marL="1206500" indent="-762000">
              <a:buBlip>
                <a:blip r:embed="rId3"/>
              </a:buBlip>
              <a:defRPr spc="-36" sz="3600"/>
            </a:lvl2pPr>
            <a:lvl3pPr marL="1651000" indent="-762000">
              <a:buBlip>
                <a:blip r:embed="rId3"/>
              </a:buBlip>
              <a:defRPr spc="-36" sz="3600"/>
            </a:lvl3pPr>
            <a:lvl4pPr marL="2095500" indent="-762000">
              <a:buBlip>
                <a:blip r:embed="rId3"/>
              </a:buBlip>
              <a:defRPr spc="-36" sz="3600"/>
            </a:lvl4pPr>
            <a:lvl5pPr marL="2540000" indent="-762000">
              <a:buBlip>
                <a:blip r:embed="rId3"/>
              </a:buBlip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Shape 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6" name="Shape 106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pic" sz="half" idx="13"/>
          </p:nvPr>
        </p:nvSpPr>
        <p:spPr>
          <a:xfrm>
            <a:off x="2895600" y="1016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4"/>
          </p:nvPr>
        </p:nvSpPr>
        <p:spPr>
          <a:xfrm rot="21300000">
            <a:off x="1739899" y="126999"/>
            <a:ext cx="2235201" cy="223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17" name="Shape 117"/>
          <p:cNvSpPr/>
          <p:nvPr>
            <p:ph type="body" sz="quarter" idx="15"/>
          </p:nvPr>
        </p:nvSpPr>
        <p:spPr>
          <a:xfrm rot="21300000">
            <a:off x="20955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Shape 118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>
            <p:ph type="pic" sz="quarter" idx="13"/>
          </p:nvPr>
        </p:nvSpPr>
        <p:spPr>
          <a:xfrm>
            <a:off x="6756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29" name="Shape 129"/>
          <p:cNvSpPr/>
          <p:nvPr>
            <p:ph type="pic" sz="quarter" idx="14"/>
          </p:nvPr>
        </p:nvSpPr>
        <p:spPr>
          <a:xfrm>
            <a:off x="1803400" y="1016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31" name="Shape 13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>
            <p:ph type="body" sz="quarter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>
            <p:ph type="pic" sz="half" idx="13"/>
          </p:nvPr>
        </p:nvSpPr>
        <p:spPr>
          <a:xfrm>
            <a:off x="2895600" y="3429000"/>
            <a:ext cx="72136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4"/>
          </p:nvPr>
        </p:nvSpPr>
        <p:spPr>
          <a:xfrm rot="21300000">
            <a:off x="9258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44" name="Shape 144"/>
          <p:cNvSpPr/>
          <p:nvPr>
            <p:ph type="body" sz="quarter" idx="15"/>
          </p:nvPr>
        </p:nvSpPr>
        <p:spPr>
          <a:xfrm rot="21300000">
            <a:off x="9613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5" name="Shape 1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>
            <p:ph type="pic" sz="quarter" idx="13"/>
          </p:nvPr>
        </p:nvSpPr>
        <p:spPr>
          <a:xfrm>
            <a:off x="6756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5" name="Shape 155"/>
          <p:cNvSpPr/>
          <p:nvPr>
            <p:ph type="pic" sz="quarter" idx="14"/>
          </p:nvPr>
        </p:nvSpPr>
        <p:spPr>
          <a:xfrm>
            <a:off x="1803400" y="3429000"/>
            <a:ext cx="4445000" cy="5308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5"/>
          </p:nvPr>
        </p:nvSpPr>
        <p:spPr>
          <a:xfrm rot="21300000">
            <a:off x="9893300" y="24384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57" name="Shape 157"/>
          <p:cNvSpPr/>
          <p:nvPr>
            <p:ph type="body" sz="quarter" idx="16"/>
          </p:nvPr>
        </p:nvSpPr>
        <p:spPr>
          <a:xfrm rot="21300000">
            <a:off x="10248900" y="33020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9" name="Shape 1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69" name="Shape 169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70" name="Shape 170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82" name="Shape 182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195" name="Shape 195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6" name="Shape 196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>
            <p:ph type="pic" sz="half" idx="13"/>
          </p:nvPr>
        </p:nvSpPr>
        <p:spPr>
          <a:xfrm>
            <a:off x="7556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4"/>
          </p:nvPr>
        </p:nvSpPr>
        <p:spPr>
          <a:xfrm rot="300000">
            <a:off x="42799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08" name="Shape 208"/>
          <p:cNvSpPr/>
          <p:nvPr>
            <p:ph type="body" sz="quarter" idx="15"/>
          </p:nvPr>
        </p:nvSpPr>
        <p:spPr>
          <a:xfrm rot="300000">
            <a:off x="46355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09" name="Shape 209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/>
            <a:r>
              <a:t>Title Text</a:t>
            </a:r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hape 21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>
            <p:ph type="pic" sz="half" idx="13"/>
          </p:nvPr>
        </p:nvSpPr>
        <p:spPr>
          <a:xfrm>
            <a:off x="68897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4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21" name="Shape 221"/>
          <p:cNvSpPr/>
          <p:nvPr>
            <p:ph type="body" sz="quarter" idx="15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22" name="Shape 222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hape 223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>
            <p:ph type="pic" sz="half" idx="13"/>
          </p:nvPr>
        </p:nvSpPr>
        <p:spPr>
          <a:xfrm>
            <a:off x="781050" y="1136650"/>
            <a:ext cx="5334000" cy="7442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32" name="Shape 232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33" name="Shape 233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34" name="Shape 234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hape 243"/>
          <p:cNvSpPr/>
          <p:nvPr>
            <p:ph type="pic" sz="quarter" idx="13"/>
          </p:nvPr>
        </p:nvSpPr>
        <p:spPr>
          <a:xfrm>
            <a:off x="68897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4" name="Shape 244"/>
          <p:cNvSpPr/>
          <p:nvPr>
            <p:ph type="pic" sz="quarter" idx="14"/>
          </p:nvPr>
        </p:nvSpPr>
        <p:spPr>
          <a:xfrm>
            <a:off x="68897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5"/>
          </p:nvPr>
        </p:nvSpPr>
        <p:spPr>
          <a:xfrm rot="300000">
            <a:off x="104140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46" name="Shape 246"/>
          <p:cNvSpPr/>
          <p:nvPr>
            <p:ph type="body" sz="quarter" idx="16"/>
          </p:nvPr>
        </p:nvSpPr>
        <p:spPr>
          <a:xfrm rot="300000">
            <a:off x="107696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47" name="Shape 247"/>
          <p:cNvSpPr/>
          <p:nvPr>
            <p:ph type="body" sz="half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hape 248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line.png"/>
          <p:cNvPicPr>
            <a:picLocks noChangeAspect="0"/>
          </p:cNvPicPr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Shape 256"/>
          <p:cNvSpPr/>
          <p:nvPr>
            <p:ph type="pic" sz="quarter" idx="13"/>
          </p:nvPr>
        </p:nvSpPr>
        <p:spPr>
          <a:xfrm>
            <a:off x="781050" y="50990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57" name="Shape 257"/>
          <p:cNvSpPr/>
          <p:nvPr>
            <p:ph type="body" sz="quarter" idx="14"/>
          </p:nvPr>
        </p:nvSpPr>
        <p:spPr>
          <a:xfrm rot="300000">
            <a:off x="42926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58" name="Shape 258"/>
          <p:cNvSpPr/>
          <p:nvPr>
            <p:ph type="body" sz="quarter" idx="15"/>
          </p:nvPr>
        </p:nvSpPr>
        <p:spPr>
          <a:xfrm rot="300000">
            <a:off x="46482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59" name="Shape 259"/>
          <p:cNvSpPr/>
          <p:nvPr>
            <p:ph type="pic" sz="quarter" idx="16"/>
          </p:nvPr>
        </p:nvSpPr>
        <p:spPr>
          <a:xfrm>
            <a:off x="781050" y="1136650"/>
            <a:ext cx="5334000" cy="3479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352211" y="9017000"/>
            <a:ext cx="313078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pic" idx="13"/>
          </p:nvPr>
        </p:nvSpPr>
        <p:spPr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69" name="Shape 269"/>
          <p:cNvSpPr/>
          <p:nvPr>
            <p:ph type="body" sz="quarter" idx="14"/>
          </p:nvPr>
        </p:nvSpPr>
        <p:spPr>
          <a:xfrm rot="300000">
            <a:off x="10414000" y="70993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70" name="Shape 270"/>
          <p:cNvSpPr/>
          <p:nvPr>
            <p:ph type="body" sz="quarter" idx="15"/>
          </p:nvPr>
        </p:nvSpPr>
        <p:spPr>
          <a:xfrm rot="300000">
            <a:off x="10769600" y="79629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71" name="Shape 2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pic" sz="half" idx="13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79" name="Shape 279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81" name="Shape 281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pic" sz="quarter" idx="13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0" name="Shape 290"/>
          <p:cNvSpPr/>
          <p:nvPr>
            <p:ph type="pic" sz="half" idx="14"/>
          </p:nvPr>
        </p:nvSpPr>
        <p:spPr>
          <a:xfrm>
            <a:off x="67564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292" name="Shape 292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293" name="Shape 293"/>
          <p:cNvSpPr/>
          <p:nvPr>
            <p:ph type="pic" sz="quarter" idx="17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2" name="Shape 302"/>
          <p:cNvSpPr/>
          <p:nvPr>
            <p:ph type="pic" sz="half" idx="14"/>
          </p:nvPr>
        </p:nvSpPr>
        <p:spPr>
          <a:xfrm>
            <a:off x="1016000" y="1016000"/>
            <a:ext cx="5232400" cy="77216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3" name="Shape 303"/>
          <p:cNvSpPr/>
          <p:nvPr>
            <p:ph type="pic" sz="quarter" idx="15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04" name="Shape 304"/>
          <p:cNvSpPr/>
          <p:nvPr>
            <p:ph type="body" sz="quarter" idx="16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05" name="Shape 305"/>
          <p:cNvSpPr/>
          <p:nvPr>
            <p:ph type="body" sz="quarter" idx="17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pic" sz="quarter" idx="13"/>
          </p:nvPr>
        </p:nvSpPr>
        <p:spPr>
          <a:xfrm>
            <a:off x="67564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4" name="Shape 314"/>
          <p:cNvSpPr/>
          <p:nvPr>
            <p:ph type="pic" sz="quarter" idx="14"/>
          </p:nvPr>
        </p:nvSpPr>
        <p:spPr>
          <a:xfrm>
            <a:off x="67564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5"/>
          </p:nvPr>
        </p:nvSpPr>
        <p:spPr>
          <a:xfrm rot="300000">
            <a:off x="10414000" y="1270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16" name="Shape 316"/>
          <p:cNvSpPr/>
          <p:nvPr>
            <p:ph type="body" sz="quarter" idx="16"/>
          </p:nvPr>
        </p:nvSpPr>
        <p:spPr>
          <a:xfrm rot="300000">
            <a:off x="10769600" y="990599"/>
            <a:ext cx="1511301" cy="495301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17" name="Shape 317"/>
          <p:cNvSpPr/>
          <p:nvPr>
            <p:ph type="pic" sz="quarter" idx="17"/>
          </p:nvPr>
        </p:nvSpPr>
        <p:spPr>
          <a:xfrm>
            <a:off x="1016000" y="51308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8" name="Shape 318"/>
          <p:cNvSpPr/>
          <p:nvPr>
            <p:ph type="pic" sz="quarter" idx="18"/>
          </p:nvPr>
        </p:nvSpPr>
        <p:spPr>
          <a:xfrm>
            <a:off x="1016000" y="1016000"/>
            <a:ext cx="5232400" cy="36068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19" name="Shape 3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>
            <p:ph type="pic" sz="quarter" idx="13"/>
          </p:nvPr>
        </p:nvSpPr>
        <p:spPr>
          <a:xfrm>
            <a:off x="7613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4"/>
          </p:nvPr>
        </p:nvSpPr>
        <p:spPr>
          <a:xfrm rot="300000">
            <a:off x="10490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29" name="Shape 329"/>
          <p:cNvSpPr/>
          <p:nvPr>
            <p:ph type="body" sz="quarter" idx="15"/>
          </p:nvPr>
        </p:nvSpPr>
        <p:spPr>
          <a:xfrm rot="300000">
            <a:off x="10845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30" name="Shape 3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2" name="Shape 33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>
            <p:ph type="pic" sz="quarter" idx="13"/>
          </p:nvPr>
        </p:nvSpPr>
        <p:spPr>
          <a:xfrm>
            <a:off x="1009650" y="3168650"/>
            <a:ext cx="4368800" cy="5537200"/>
          </a:xfrm>
          <a:prstGeom prst="rect">
            <a:avLst/>
          </a:prstGeom>
          <a:ln w="9525">
            <a:round/>
          </a:ln>
          <a:effectLst/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41" name="Shape 341"/>
          <p:cNvSpPr/>
          <p:nvPr>
            <p:ph type="body" sz="quarter" idx="14"/>
          </p:nvPr>
        </p:nvSpPr>
        <p:spPr>
          <a:xfrm rot="300000">
            <a:off x="3886200" y="7200900"/>
            <a:ext cx="2235200" cy="223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2133" y="2383"/>
                </a:lnTo>
                <a:lnTo>
                  <a:pt x="14137" y="529"/>
                </a:lnTo>
                <a:lnTo>
                  <a:pt x="14669" y="3207"/>
                </a:lnTo>
                <a:lnTo>
                  <a:pt x="17148" y="2063"/>
                </a:lnTo>
                <a:lnTo>
                  <a:pt x="16826" y="4774"/>
                </a:lnTo>
                <a:lnTo>
                  <a:pt x="19537" y="4452"/>
                </a:lnTo>
                <a:lnTo>
                  <a:pt x="18393" y="6931"/>
                </a:lnTo>
                <a:lnTo>
                  <a:pt x="21071" y="7463"/>
                </a:lnTo>
                <a:lnTo>
                  <a:pt x="19217" y="9467"/>
                </a:lnTo>
                <a:lnTo>
                  <a:pt x="21600" y="10800"/>
                </a:lnTo>
                <a:lnTo>
                  <a:pt x="19217" y="12133"/>
                </a:lnTo>
                <a:lnTo>
                  <a:pt x="21071" y="14137"/>
                </a:lnTo>
                <a:lnTo>
                  <a:pt x="18393" y="14669"/>
                </a:lnTo>
                <a:lnTo>
                  <a:pt x="19537" y="17148"/>
                </a:lnTo>
                <a:lnTo>
                  <a:pt x="16826" y="16826"/>
                </a:lnTo>
                <a:lnTo>
                  <a:pt x="17148" y="19537"/>
                </a:lnTo>
                <a:lnTo>
                  <a:pt x="14669" y="18393"/>
                </a:lnTo>
                <a:lnTo>
                  <a:pt x="14137" y="21071"/>
                </a:lnTo>
                <a:lnTo>
                  <a:pt x="12133" y="19217"/>
                </a:lnTo>
                <a:lnTo>
                  <a:pt x="10800" y="21600"/>
                </a:lnTo>
                <a:lnTo>
                  <a:pt x="9467" y="19217"/>
                </a:lnTo>
                <a:lnTo>
                  <a:pt x="7463" y="21071"/>
                </a:lnTo>
                <a:lnTo>
                  <a:pt x="6931" y="18393"/>
                </a:lnTo>
                <a:lnTo>
                  <a:pt x="4452" y="19537"/>
                </a:lnTo>
                <a:lnTo>
                  <a:pt x="4774" y="16826"/>
                </a:lnTo>
                <a:lnTo>
                  <a:pt x="2063" y="17148"/>
                </a:lnTo>
                <a:lnTo>
                  <a:pt x="3207" y="14669"/>
                </a:lnTo>
                <a:lnTo>
                  <a:pt x="529" y="14137"/>
                </a:lnTo>
                <a:lnTo>
                  <a:pt x="2383" y="12133"/>
                </a:lnTo>
                <a:lnTo>
                  <a:pt x="0" y="10800"/>
                </a:lnTo>
                <a:lnTo>
                  <a:pt x="2383" y="9467"/>
                </a:lnTo>
                <a:lnTo>
                  <a:pt x="529" y="7463"/>
                </a:lnTo>
                <a:lnTo>
                  <a:pt x="3207" y="6931"/>
                </a:lnTo>
                <a:lnTo>
                  <a:pt x="2063" y="4452"/>
                </a:lnTo>
                <a:lnTo>
                  <a:pt x="4774" y="4774"/>
                </a:lnTo>
                <a:lnTo>
                  <a:pt x="4452" y="2063"/>
                </a:lnTo>
                <a:lnTo>
                  <a:pt x="6931" y="3207"/>
                </a:lnTo>
                <a:lnTo>
                  <a:pt x="7463" y="529"/>
                </a:lnTo>
                <a:lnTo>
                  <a:pt x="9467" y="2383"/>
                </a:lnTo>
                <a:close/>
              </a:path>
            </a:pathLst>
          </a:custGeom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  <a:ln>
            <a:solidFill>
              <a:srgbClr val="C51A01"/>
            </a:solidFill>
          </a:ln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A29A85"/>
              </a:buClr>
              <a:buSzTx/>
              <a:buNone/>
              <a:defRPr b="1" spc="-34" sz="3400">
                <a:solidFill>
                  <a:srgbClr val="3F0301">
                    <a:alpha val="7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</a:p>
        </p:txBody>
      </p:sp>
      <p:sp>
        <p:nvSpPr>
          <p:cNvPr id="342" name="Shape 342"/>
          <p:cNvSpPr/>
          <p:nvPr>
            <p:ph type="body" sz="quarter" idx="15"/>
          </p:nvPr>
        </p:nvSpPr>
        <p:spPr>
          <a:xfrm rot="300000">
            <a:off x="4241800" y="8064500"/>
            <a:ext cx="1511301" cy="495300"/>
          </a:xfrm>
          <a:prstGeom prst="rect">
            <a:avLst/>
          </a:prstGeom>
          <a:effectLst>
            <a:outerShdw sx="100000" sy="100000" kx="0" ky="0" algn="b" rotWithShape="0" blurRad="12700" dist="25400" dir="13500000">
              <a:srgbClr val="E63119">
                <a:alpha val="35000"/>
              </a:srgbClr>
            </a:outerShdw>
          </a:effectLst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pc="-32" sz="3200">
                <a:solidFill>
                  <a:srgbClr val="1C0101">
                    <a:alpha val="85000"/>
                  </a:srgb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43" name="Shape 3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4" name="Shape 34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hape 3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hape 3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4" name="Shape 354"/>
          <p:cNvSpPr/>
          <p:nvPr>
            <p:ph type="body" sz="half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5" name="Shape 3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lin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64" name="Shape 364"/>
          <p:cNvSpPr/>
          <p:nvPr>
            <p:ph type="body" sz="half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3"/>
              </a:buBlip>
              <a:defRPr spc="-32" sz="3200"/>
            </a:lvl1pPr>
            <a:lvl2pPr marL="1143000" indent="-698500">
              <a:buBlip>
                <a:blip r:embed="rId3"/>
              </a:buBlip>
              <a:defRPr spc="-32" sz="3200"/>
            </a:lvl2pPr>
            <a:lvl3pPr marL="1587500" indent="-698500">
              <a:buBlip>
                <a:blip r:embed="rId3"/>
              </a:buBlip>
              <a:defRPr spc="-32" sz="3200"/>
            </a:lvl3pPr>
            <a:lvl4pPr marL="2032000" indent="-698500">
              <a:buBlip>
                <a:blip r:embed="rId3"/>
              </a:buBlip>
              <a:defRPr spc="-32" sz="3200"/>
            </a:lvl4pPr>
            <a:lvl5pPr marL="2476500" indent="-698500">
              <a:buBlip>
                <a:blip r:embed="rId3"/>
              </a:buBlip>
              <a:defRPr spc="-32"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hape 3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352211" y="9010650"/>
            <a:ext cx="313078" cy="33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</p:spPr>
        <p:txBody>
          <a:bodyPr wrap="none" lIns="0" tIns="0" rIns="0" bIns="0">
            <a:spAutoFit/>
          </a:bodyPr>
          <a:lstStyle>
            <a:lvl1pPr>
              <a:lnSpc>
                <a:spcPct val="70000"/>
              </a:lnSpc>
              <a:defRPr spc="-18" sz="1800">
                <a:solidFill>
                  <a:srgbClr val="AC1600"/>
                </a:solidFill>
                <a:latin typeface="+mn-lt"/>
                <a:ea typeface="+mn-ea"/>
                <a:cs typeface="+mn-cs"/>
                <a:sym typeface="Arial Blac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ln>
            <a:noFill/>
          </a:ln>
          <a:solidFill>
            <a:srgbClr val="FCEFC5"/>
          </a:solidFill>
          <a:uFillTx/>
          <a:latin typeface="+mn-lt"/>
          <a:ea typeface="+mn-ea"/>
          <a:cs typeface="+mn-cs"/>
          <a:sym typeface="Arial Black"/>
        </a:defRPr>
      </a:lvl9pPr>
    </p:titleStyle>
    <p:bodyStyle>
      <a:lvl1pPr marL="889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marR="0" indent="-889000" algn="l" defTabSz="584200" rtl="0" latinLnBrk="0">
        <a:lnSpc>
          <a:spcPct val="120000"/>
        </a:lnSpc>
        <a:spcBef>
          <a:spcPts val="2500"/>
        </a:spcBef>
        <a:spcAft>
          <a:spcPts val="0"/>
        </a:spcAft>
        <a:buClrTx/>
        <a:buSzPct val="40000"/>
        <a:buFontTx/>
        <a:buBlip>
          <a:blip r:embed="rId4"/>
        </a:buBlip>
        <a:tabLst/>
        <a:defRPr b="0" baseline="0" cap="none" i="0" spc="-39" strike="noStrike" sz="4000" u="none">
          <a:ln>
            <a:noFill/>
          </a:ln>
          <a:solidFill>
            <a:srgbClr val="FCEFC5"/>
          </a:solidFill>
          <a:uFillTx/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marL="0" marR="0" indent="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1pPr>
      <a:lvl2pPr marL="0" marR="0" indent="228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2pPr>
      <a:lvl3pPr marL="0" marR="0" indent="457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3pPr>
      <a:lvl4pPr marL="0" marR="0" indent="685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4pPr>
      <a:lvl5pPr marL="0" marR="0" indent="9144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5pPr>
      <a:lvl6pPr marL="0" marR="0" indent="11430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6pPr>
      <a:lvl7pPr marL="0" marR="0" indent="13716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7pPr>
      <a:lvl8pPr marL="0" marR="0" indent="16002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8pPr>
      <a:lvl9pPr marL="0" marR="0" indent="1828800" algn="ctr" defTabSz="5842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8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hislide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162559" y="1153583"/>
            <a:ext cx="693491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457200" algn="l" defTabSz="457200">
              <a:lnSpc>
                <a:spcPct val="100000"/>
              </a:lnSpc>
              <a:defRPr spc="0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F. Salese, V. Ansan, N. Mangold, J. Carter, A. Ody, F. Poulet, and G. G. Ori, “A sedimentary origin for intercrater plains north of the Hellas basin: </a:t>
            </a:r>
          </a:p>
          <a:p>
            <a:pPr marR="457200" algn="l" defTabSz="457200">
              <a:lnSpc>
                <a:spcPct val="100000"/>
              </a:lnSpc>
              <a:defRPr spc="0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implications for climate conditions and erosion rates on early Mars”, J. Geophys. Res., doi:10.1002/2016JE005039. </a:t>
            </a:r>
          </a:p>
        </p:txBody>
      </p:sp>
      <p:pic>
        <p:nvPicPr>
          <p:cNvPr id="376" name="page1image832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8760" y="4085232"/>
            <a:ext cx="6108283" cy="474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page1image59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30870" y="78864"/>
            <a:ext cx="4562540" cy="6380357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Shape 378"/>
          <p:cNvSpPr/>
          <p:nvPr/>
        </p:nvSpPr>
        <p:spPr>
          <a:xfrm>
            <a:off x="6483350" y="-201931"/>
            <a:ext cx="127000" cy="355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lnSpc>
                <a:spcPts val="2800"/>
              </a:lnSpc>
              <a:defRPr spc="0"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379" name="page1image9928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74520" y="7115810"/>
            <a:ext cx="4354575" cy="2418178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Shape 380"/>
          <p:cNvSpPr/>
          <p:nvPr/>
        </p:nvSpPr>
        <p:spPr>
          <a:xfrm>
            <a:off x="6372860" y="3973829"/>
            <a:ext cx="127001" cy="355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lnSpc>
                <a:spcPts val="2800"/>
              </a:lnSpc>
              <a:defRPr spc="0"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381" name="Shape 381"/>
          <p:cNvSpPr/>
          <p:nvPr/>
        </p:nvSpPr>
        <p:spPr>
          <a:xfrm>
            <a:off x="-170341" y="405976"/>
            <a:ext cx="8349439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lnSpc>
                <a:spcPct val="100000"/>
              </a:lnSpc>
              <a:buFont typeface="Times New Roman"/>
              <a:defRPr b="1" spc="0" sz="2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New evidence for a warmer and wetter early Mars </a:t>
            </a:r>
          </a:p>
        </p:txBody>
      </p:sp>
      <p:sp>
        <p:nvSpPr>
          <p:cNvPr id="382" name="Shape 382"/>
          <p:cNvSpPr/>
          <p:nvPr/>
        </p:nvSpPr>
        <p:spPr>
          <a:xfrm>
            <a:off x="231460" y="3090465"/>
            <a:ext cx="5769366" cy="93980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 defTabSz="457200">
              <a:lnSpc>
                <a:spcPts val="4400"/>
              </a:lnSpc>
              <a:spcBef>
                <a:spcPts val="1200"/>
              </a:spcBef>
              <a:defRPr spc="0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HRSC/Mars Express and HiRISE/MRO helped to map extensively sedimentary plains in Northern Hellas basin. Many plains were previously interpreted as lava flows. </a:t>
            </a:r>
          </a:p>
        </p:txBody>
      </p:sp>
      <p:sp>
        <p:nvSpPr>
          <p:cNvPr id="383" name="Shape 383"/>
          <p:cNvSpPr/>
          <p:nvPr/>
        </p:nvSpPr>
        <p:spPr>
          <a:xfrm>
            <a:off x="6677826" y="2754630"/>
            <a:ext cx="3576659" cy="149860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 defTabSz="457200">
              <a:lnSpc>
                <a:spcPts val="4300"/>
              </a:lnSpc>
              <a:spcBef>
                <a:spcPts val="1200"/>
              </a:spcBef>
              <a:defRPr spc="0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HiRISE data were used to provide details of orbital facies and texture of sedimentary layers, interpreted as fluvial and lacustrine, and to quantify post-deposition erosion. </a:t>
            </a:r>
          </a:p>
        </p:txBody>
      </p:sp>
      <p:sp>
        <p:nvSpPr>
          <p:cNvPr id="384" name="Shape 384"/>
          <p:cNvSpPr/>
          <p:nvPr/>
        </p:nvSpPr>
        <p:spPr>
          <a:xfrm>
            <a:off x="6508514" y="6476364"/>
            <a:ext cx="6299947" cy="62230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 defTabSz="457200">
              <a:lnSpc>
                <a:spcPts val="4300"/>
              </a:lnSpc>
              <a:spcBef>
                <a:spcPts val="1200"/>
              </a:spcBef>
              <a:defRPr spc="0" sz="1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Coupling of HiRISE and CRISM data enabled identification of abundant phyllosilicates (red) on sedimentary rocks (light-toned). </a:t>
            </a:r>
          </a:p>
        </p:txBody>
      </p:sp>
      <p:sp>
        <p:nvSpPr>
          <p:cNvPr id="385" name="Shape 385"/>
          <p:cNvSpPr/>
          <p:nvPr/>
        </p:nvSpPr>
        <p:spPr>
          <a:xfrm>
            <a:off x="207052" y="2232904"/>
            <a:ext cx="3887743" cy="5207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 defTabSz="457200">
              <a:lnSpc>
                <a:spcPts val="4100"/>
              </a:lnSpc>
              <a:spcBef>
                <a:spcPts val="1200"/>
              </a:spcBef>
              <a:defRPr spc="0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Original press release on the ESA website: http://sci.esa.int/mars-express/58613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