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1pPr>
    <a:lvl2pPr marL="0" marR="0" indent="3429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2pPr>
    <a:lvl3pPr marL="0" marR="0" indent="6858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3pPr>
    <a:lvl4pPr marL="0" marR="0" indent="10287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4pPr>
    <a:lvl5pPr marL="0" marR="0" indent="137160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5pPr>
    <a:lvl6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6pPr>
    <a:lvl7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7pPr>
    <a:lvl8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8pPr>
    <a:lvl9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CAD2E8"/>
          </a:solidFill>
        </a:fill>
      </a:tcStyle>
    </a:wholeTbl>
    <a:band2H>
      <a:tcTxStyle b="def" i="def"/>
      <a:tcStyle>
        <a:tcBdr/>
        <a:fill>
          <a:solidFill>
            <a:srgbClr val="E6EAF4"/>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1"/>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1"/>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1"/>
          </a:solidFill>
        </a:fill>
      </a:tcStyle>
    </a:firstRow>
  </a:tblStyle>
  <a:tblStyle styleId="{C7B018BB-80A7-4F77-B60F-C8B233D01FF8}"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3"/>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3"/>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3"/>
          </a:solidFill>
        </a:fill>
      </a:tcStyle>
    </a:firstRow>
  </a:tblStyle>
  <a:tblStyle styleId="{EEE7283C-3CF3-47DC-8721-378D4A62B228}"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6"/>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6"/>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chemeClr val="accent6"/>
          </a:solidFill>
        </a:fill>
      </a:tcStyle>
    </a:firstRow>
  </a:tblStyle>
  <a:tblStyle styleId="{CF821DB8-F4EB-4A41-A1BA-3FCAFE7338EE}" styleName="">
    <a:tblBg/>
    <a:wholeTbl>
      <a:tcTxStyle b="off" i="off">
        <a:font>
          <a:latin typeface="American Typewriter Light"/>
          <a:ea typeface="American Typewriter Light"/>
          <a:cs typeface="American Typewriter Light"/>
        </a:font>
        <a:srgbClr val="3869F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AFE"/>
          </a:solidFill>
        </a:fill>
      </a:tcStyle>
    </a:wholeTbl>
    <a:band2H>
      <a:tcTxStyle b="def" i="def"/>
      <a:tcStyle>
        <a:tcBdr/>
        <a:fill>
          <a:solidFill>
            <a:srgbClr val="FCEFC5"/>
          </a:solidFill>
        </a:fill>
      </a:tcStyle>
    </a:band2H>
    <a:firstCol>
      <a:tcTxStyle b="on" i="off">
        <a:font>
          <a:latin typeface="American Typewriter"/>
          <a:ea typeface="American Typewriter"/>
          <a:cs typeface="American Typewriter"/>
        </a:font>
        <a:srgbClr val="FCEFC5"/>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merican Typewriter"/>
          <a:ea typeface="American Typewriter"/>
          <a:cs typeface="American Typewriter"/>
        </a:font>
        <a:srgbClr val="3869FC"/>
      </a:tcTxStyle>
      <a:tcStyle>
        <a:tcBdr>
          <a:left>
            <a:ln w="12700" cap="flat">
              <a:noFill/>
              <a:miter lim="400000"/>
            </a:ln>
          </a:left>
          <a:right>
            <a:ln w="12700" cap="flat">
              <a:noFill/>
              <a:miter lim="400000"/>
            </a:ln>
          </a:right>
          <a:top>
            <a:ln w="50800" cap="flat">
              <a:solidFill>
                <a:srgbClr val="3869FC"/>
              </a:solidFill>
              <a:prstDash val="solid"/>
              <a:round/>
            </a:ln>
          </a:top>
          <a:bottom>
            <a:ln w="25400" cap="flat">
              <a:solidFill>
                <a:srgbClr val="3869FC"/>
              </a:solidFill>
              <a:prstDash val="solid"/>
              <a:round/>
            </a:ln>
          </a:bottom>
          <a:insideH>
            <a:ln w="12700" cap="flat">
              <a:noFill/>
              <a:miter lim="400000"/>
            </a:ln>
          </a:insideH>
          <a:insideV>
            <a:ln w="12700" cap="flat">
              <a:noFill/>
              <a:miter lim="400000"/>
            </a:ln>
          </a:insideV>
        </a:tcBdr>
        <a:fill>
          <a:solidFill>
            <a:srgbClr val="FCEFC5"/>
          </a:solidFill>
        </a:fill>
      </a:tcStyle>
    </a:lastRow>
    <a:firstRow>
      <a:tcTxStyle b="on" i="off">
        <a:font>
          <a:latin typeface="American Typewriter"/>
          <a:ea typeface="American Typewriter"/>
          <a:cs typeface="American Typewriter"/>
        </a:font>
        <a:srgbClr val="FCEFC5"/>
      </a:tcTxStyle>
      <a:tcStyle>
        <a:tcBdr>
          <a:left>
            <a:ln w="12700" cap="flat">
              <a:noFill/>
              <a:miter lim="400000"/>
            </a:ln>
          </a:left>
          <a:right>
            <a:ln w="12700" cap="flat">
              <a:noFill/>
              <a:miter lim="400000"/>
            </a:ln>
          </a:right>
          <a:top>
            <a:ln w="25400" cap="flat">
              <a:solidFill>
                <a:srgbClr val="3869FC"/>
              </a:solidFill>
              <a:prstDash val="solid"/>
              <a:round/>
            </a:ln>
          </a:top>
          <a:bottom>
            <a:ln w="25400" cap="flat">
              <a:solidFill>
                <a:srgbClr val="3869FC"/>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merican Typewriter Light"/>
          <a:ea typeface="American Typewriter Light"/>
          <a:cs typeface="American Typewriter Light"/>
        </a:font>
        <a:srgbClr val="3869FC"/>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CCD3FE"/>
          </a:solidFill>
        </a:fill>
      </a:tcStyle>
    </a:wholeTbl>
    <a:band2H>
      <a:tcTxStyle b="def" i="def"/>
      <a:tcStyle>
        <a:tcBdr/>
        <a:fill>
          <a:solidFill>
            <a:srgbClr val="E7EAFE"/>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3869FC"/>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381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3869FC"/>
          </a:solid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381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3869FC"/>
          </a:solidFill>
        </a:fill>
      </a:tcStyle>
    </a:firstRow>
  </a:tblStyle>
  <a:tblStyle styleId="{2708684C-4D16-4618-839F-0558EEFCDFE6}" styleName="">
    <a:tblBg/>
    <a:wholeTbl>
      <a:tcTxStyle b="off" i="off">
        <a:font>
          <a:latin typeface="American Typewriter Light"/>
          <a:ea typeface="American Typewriter Light"/>
          <a:cs typeface="American Typewriter Light"/>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FCEFC5">
              <a:alpha val="20000"/>
            </a:srgbClr>
          </a:solidFill>
        </a:fill>
      </a:tcStyle>
    </a:wholeTbl>
    <a:band2H>
      <a:tcTxStyle b="def" i="def"/>
      <a:tcStyle>
        <a:tcBdr/>
        <a:fill>
          <a:solidFill>
            <a:srgbClr val="FFFFFF"/>
          </a:solidFill>
        </a:fill>
      </a:tcStyle>
    </a:band2H>
    <a:firstCol>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solidFill>
            <a:srgbClr val="FCEFC5">
              <a:alpha val="20000"/>
            </a:srgbClr>
          </a:solidFill>
        </a:fill>
      </a:tcStyle>
    </a:firstCol>
    <a:la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50800" cap="flat">
              <a:solidFill>
                <a:srgbClr val="FCEFC5"/>
              </a:solidFill>
              <a:prstDash val="solid"/>
              <a:round/>
            </a:ln>
          </a:top>
          <a:bottom>
            <a:ln w="127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noFill/>
        </a:fill>
      </a:tcStyle>
    </a:lastRow>
    <a:firstRow>
      <a:tcTxStyle b="on" i="off">
        <a:font>
          <a:latin typeface="American Typewriter"/>
          <a:ea typeface="American Typewriter"/>
          <a:cs typeface="American Typewriter"/>
        </a:font>
        <a:srgbClr val="FCEFC5"/>
      </a:tcTxStyle>
      <a:tcStyle>
        <a:tcBdr>
          <a:left>
            <a:ln w="12700" cap="flat">
              <a:solidFill>
                <a:srgbClr val="FCEFC5"/>
              </a:solidFill>
              <a:prstDash val="solid"/>
              <a:round/>
            </a:ln>
          </a:left>
          <a:right>
            <a:ln w="12700" cap="flat">
              <a:solidFill>
                <a:srgbClr val="FCEFC5"/>
              </a:solidFill>
              <a:prstDash val="solid"/>
              <a:round/>
            </a:ln>
          </a:right>
          <a:top>
            <a:ln w="12700" cap="flat">
              <a:solidFill>
                <a:srgbClr val="FCEFC5"/>
              </a:solidFill>
              <a:prstDash val="solid"/>
              <a:round/>
            </a:ln>
          </a:top>
          <a:bottom>
            <a:ln w="25400" cap="flat">
              <a:solidFill>
                <a:srgbClr val="FCEFC5"/>
              </a:solidFill>
              <a:prstDash val="solid"/>
              <a:round/>
            </a:ln>
          </a:bottom>
          <a:insideH>
            <a:ln w="12700" cap="flat">
              <a:solidFill>
                <a:srgbClr val="FCEFC5"/>
              </a:solidFill>
              <a:prstDash val="solid"/>
              <a:round/>
            </a:ln>
          </a:insideH>
          <a:insideV>
            <a:ln w="12700" cap="flat">
              <a:solidFill>
                <a:srgbClr val="FCEFC5"/>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8" name="Shape 28"/>
          <p:cNvSpPr/>
          <p:nvPr>
            <p:ph type="sldImg"/>
          </p:nvPr>
        </p:nvSpPr>
        <p:spPr>
          <a:xfrm>
            <a:off x="1143000" y="685800"/>
            <a:ext cx="4572000" cy="3429000"/>
          </a:xfrm>
          <a:prstGeom prst="rect">
            <a:avLst/>
          </a:prstGeom>
        </p:spPr>
        <p:txBody>
          <a:bodyPr/>
          <a:lstStyle/>
          <a:p>
            <a:pPr/>
          </a:p>
        </p:txBody>
      </p:sp>
      <p:sp>
        <p:nvSpPr>
          <p:cNvPr id="29" name="Shape 2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mj-lt"/>
        <a:ea typeface="+mj-ea"/>
        <a:cs typeface="+mj-cs"/>
        <a:sym typeface="Lucida Grande"/>
      </a:defRPr>
    </a:lvl1pPr>
    <a:lvl2pPr indent="228600" defTabSz="584200" latinLnBrk="0">
      <a:defRPr sz="2200">
        <a:latin typeface="+mj-lt"/>
        <a:ea typeface="+mj-ea"/>
        <a:cs typeface="+mj-cs"/>
        <a:sym typeface="Lucida Grande"/>
      </a:defRPr>
    </a:lvl2pPr>
    <a:lvl3pPr indent="457200" defTabSz="584200" latinLnBrk="0">
      <a:defRPr sz="2200">
        <a:latin typeface="+mj-lt"/>
        <a:ea typeface="+mj-ea"/>
        <a:cs typeface="+mj-cs"/>
        <a:sym typeface="Lucida Grande"/>
      </a:defRPr>
    </a:lvl3pPr>
    <a:lvl4pPr indent="685800" defTabSz="584200" latinLnBrk="0">
      <a:defRPr sz="2200">
        <a:latin typeface="+mj-lt"/>
        <a:ea typeface="+mj-ea"/>
        <a:cs typeface="+mj-cs"/>
        <a:sym typeface="Lucida Grande"/>
      </a:defRPr>
    </a:lvl4pPr>
    <a:lvl5pPr indent="914400" defTabSz="584200" latinLnBrk="0">
      <a:defRPr sz="2200">
        <a:latin typeface="+mj-lt"/>
        <a:ea typeface="+mj-ea"/>
        <a:cs typeface="+mj-cs"/>
        <a:sym typeface="Lucida Grande"/>
      </a:defRPr>
    </a:lvl5pPr>
    <a:lvl6pPr indent="1143000" defTabSz="584200" latinLnBrk="0">
      <a:defRPr sz="2200">
        <a:latin typeface="+mj-lt"/>
        <a:ea typeface="+mj-ea"/>
        <a:cs typeface="+mj-cs"/>
        <a:sym typeface="Lucida Grande"/>
      </a:defRPr>
    </a:lvl6pPr>
    <a:lvl7pPr indent="1371600" defTabSz="584200" latinLnBrk="0">
      <a:defRPr sz="2200">
        <a:latin typeface="+mj-lt"/>
        <a:ea typeface="+mj-ea"/>
        <a:cs typeface="+mj-cs"/>
        <a:sym typeface="Lucida Grande"/>
      </a:defRPr>
    </a:lvl7pPr>
    <a:lvl8pPr indent="1600200" defTabSz="584200" latinLnBrk="0">
      <a:defRPr sz="2200">
        <a:latin typeface="+mj-lt"/>
        <a:ea typeface="+mj-ea"/>
        <a:cs typeface="+mj-cs"/>
        <a:sym typeface="Lucida Grande"/>
      </a:defRPr>
    </a:lvl8pPr>
    <a:lvl9pPr indent="1828800" defTabSz="584200" latinLnBrk="0">
      <a:defRPr sz="2200">
        <a:latin typeface="+mj-lt"/>
        <a:ea typeface="+mj-ea"/>
        <a:cs typeface="+mj-cs"/>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pic>
        <p:nvPicPr>
          <p:cNvPr id="12" name="line.png" descr="line.png"/>
          <p:cNvPicPr>
            <a:picLocks noChangeAspect="1"/>
          </p:cNvPicPr>
          <p:nvPr/>
        </p:nvPicPr>
        <p:blipFill>
          <a:blip r:embed="rId2">
            <a:extLst/>
          </a:blip>
          <a:stretch>
            <a:fillRect/>
          </a:stretch>
        </p:blipFill>
        <p:spPr>
          <a:xfrm>
            <a:off x="0" y="2667000"/>
            <a:ext cx="13004800" cy="1997075"/>
          </a:xfrm>
          <a:prstGeom prst="rect">
            <a:avLst/>
          </a:prstGeom>
          <a:ln w="12700">
            <a:miter lim="400000"/>
          </a:ln>
        </p:spPr>
      </p:pic>
      <p:sp>
        <p:nvSpPr>
          <p:cNvPr id="13" name="Title Text"/>
          <p:cNvSpPr txBox="1"/>
          <p:nvPr>
            <p:ph type="title"/>
          </p:nvPr>
        </p:nvSpPr>
        <p:spPr>
          <a:xfrm>
            <a:off x="1016000" y="508000"/>
            <a:ext cx="10972800" cy="1778000"/>
          </a:xfrm>
          <a:prstGeom prst="rect">
            <a:avLst/>
          </a:prstGeom>
        </p:spPr>
        <p:txBody>
          <a:bodyPr>
            <a:normAutofit fontScale="100000" lnSpcReduction="0"/>
          </a:bodyPr>
          <a:lstStyle/>
          <a:p>
            <a:pPr/>
            <a:r>
              <a:t>Title Text</a:t>
            </a:r>
          </a:p>
        </p:txBody>
      </p:sp>
      <p:sp>
        <p:nvSpPr>
          <p:cNvPr id="14" name="Body Level One…"/>
          <p:cNvSpPr txBox="1"/>
          <p:nvPr>
            <p:ph type="body" idx="1"/>
          </p:nvPr>
        </p:nvSpPr>
        <p:spPr>
          <a:xfrm>
            <a:off x="1016000" y="3048000"/>
            <a:ext cx="10972800" cy="5689600"/>
          </a:xfrm>
          <a:prstGeom prst="rect">
            <a:avLst/>
          </a:prstGeom>
        </p:spPr>
        <p:txBody>
          <a:bodyP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png" descr="line.png"/>
          <p:cNvPicPr>
            <a:picLocks noChangeAspect="1"/>
          </p:cNvPicPr>
          <p:nvPr/>
        </p:nvPicPr>
        <p:blipFill>
          <a:blip r:embed="rId3">
            <a:extLst/>
          </a:blip>
          <a:srcRect l="0" t="0" r="0" b="74575"/>
          <a:stretch>
            <a:fillRect/>
          </a:stretch>
        </p:blipFill>
        <p:spPr>
          <a:xfrm>
            <a:off x="0" y="9245599"/>
            <a:ext cx="13004800" cy="508002"/>
          </a:xfrm>
          <a:prstGeom prst="rect">
            <a:avLst/>
          </a:prstGeom>
          <a:ln w="12700">
            <a:miter lim="400000"/>
          </a:ln>
        </p:spPr>
      </p:pic>
      <p:sp>
        <p:nvSpPr>
          <p:cNvPr id="3" name="Title Text"/>
          <p:cNvSpPr txBox="1"/>
          <p:nvPr>
            <p:ph type="title"/>
          </p:nvPr>
        </p:nvSpPr>
        <p:spPr>
          <a:xfrm>
            <a:off x="650240" y="319746"/>
            <a:ext cx="11704320" cy="1767299"/>
          </a:xfrm>
          <a:prstGeom prst="rect">
            <a:avLst/>
          </a:prstGeom>
          <a:ln w="12700">
            <a:miter lim="400000"/>
          </a:ln>
          <a:effectLst>
            <a:outerShdw sx="100000" sy="100000" kx="0" ky="0" algn="b" rotWithShape="0" blurRad="38100" dist="38100" dir="13500000">
              <a:srgbClr val="000000">
                <a:alpha val="14997"/>
              </a:srgbClr>
            </a:outerShdw>
          </a:effectLst>
          <a:extLst>
            <a:ext uri="{C572A759-6A51-4108-AA02-DFA0A04FC94B}">
              <ma14:wrappingTextBoxFlag xmlns:ma14="http://schemas.microsoft.com/office/mac/drawingml/2011/main" val="1"/>
            </a:ext>
          </a:extLst>
        </p:spPr>
        <p:txBody>
          <a:bodyPr lIns="0" tIns="0" rIns="0" bIns="0" anchor="ctr"/>
          <a:lstStyle/>
          <a:p>
            <a:pPr/>
            <a:r>
              <a:t>Title Text</a:t>
            </a:r>
          </a:p>
        </p:txBody>
      </p:sp>
      <p:sp>
        <p:nvSpPr>
          <p:cNvPr id="4" name="Body Level One…"/>
          <p:cNvSpPr txBox="1"/>
          <p:nvPr>
            <p:ph type="body" idx="1"/>
          </p:nvPr>
        </p:nvSpPr>
        <p:spPr>
          <a:xfrm>
            <a:off x="650240" y="2087044"/>
            <a:ext cx="11704320" cy="6814516"/>
          </a:xfrm>
          <a:prstGeom prst="rect">
            <a:avLst/>
          </a:prstGeom>
          <a:ln w="12700">
            <a:miter lim="400000"/>
          </a:ln>
          <a:effectLst>
            <a:outerShdw sx="100000" sy="100000" kx="0" ky="0" algn="b" rotWithShape="0" blurRad="38100" dist="38100" dir="13500000">
              <a:srgbClr val="000000">
                <a:alpha val="14997"/>
              </a:srgbClr>
            </a:outerShdw>
          </a:effectLst>
          <a:extLst>
            <a:ext uri="{C572A759-6A51-4108-AA02-DFA0A04FC94B}">
              <ma14:wrappingTextBoxFlag xmlns:ma14="http://schemas.microsoft.com/office/mac/drawingml/2011/main" val="1"/>
            </a:ext>
          </a:extLst>
        </p:spPr>
        <p:txBody>
          <a:bodyPr lIns="0" tIns="0" rIns="0" bIns="0" anchor="ctr"/>
          <a:lstStyle>
            <a:lvl1pPr>
              <a:buBlip>
                <a:blip r:embed="rId4"/>
              </a:buBlip>
            </a:lvl1pPr>
            <a:lvl2pPr>
              <a:buBlip>
                <a:blip r:embed="rId4"/>
              </a:buBlip>
            </a:lvl2pPr>
            <a:lvl3pPr>
              <a:buBlip>
                <a:blip r:embed="rId4"/>
              </a:buBlip>
            </a:lvl3pPr>
            <a:lvl4pPr>
              <a:buBlip>
                <a:blip r:embed="rId4"/>
              </a:buBlip>
            </a:lvl4pPr>
            <a:lvl5pPr>
              <a:buBlip>
                <a:blip r:embed="rId4"/>
              </a:buBlip>
            </a:lvl5p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6285653" y="8779792"/>
            <a:ext cx="3034454" cy="520701"/>
          </a:xfrm>
          <a:prstGeom prst="rect">
            <a:avLst/>
          </a:prstGeom>
          <a:ln w="12700">
            <a:miter lim="400000"/>
          </a:ln>
        </p:spPr>
        <p:txBody>
          <a:bodyPr wrap="none" lIns="45719" rIns="45719" anchor="ctr">
            <a:spAutoFit/>
          </a:bodyPr>
          <a:lstStyle>
            <a:lvl1pPr algn="r">
              <a:defRPr sz="1200">
                <a:solidFill>
                  <a:srgbClr val="FCEFC5"/>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5"/>
    <p:sldLayoutId id="2147483650" r:id="rId6"/>
  </p:sldLayoutIdLst>
  <p:transition xmlns:p14="http://schemas.microsoft.com/office/powerpoint/2010/main" spd="med" advClick="1"/>
  <p:txStyles>
    <p:titleStyle>
      <a:lvl1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1pPr>
      <a:lvl2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2pPr>
      <a:lvl3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3pPr>
      <a:lvl4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4pPr>
      <a:lvl5pPr marL="0" marR="0" indent="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5pPr>
      <a:lvl6pPr marL="0" marR="0" indent="4572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6pPr>
      <a:lvl7pPr marL="0" marR="0" indent="9144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7pPr>
      <a:lvl8pPr marL="0" marR="0" indent="13716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8pPr>
      <a:lvl9pPr marL="0" marR="0" indent="1828800" algn="ctr" defTabSz="584200" rtl="0" latinLnBrk="0">
        <a:lnSpc>
          <a:spcPct val="70000"/>
        </a:lnSpc>
        <a:spcBef>
          <a:spcPts val="0"/>
        </a:spcBef>
        <a:spcAft>
          <a:spcPts val="0"/>
        </a:spcAft>
        <a:buClrTx/>
        <a:buSzTx/>
        <a:buFontTx/>
        <a:buNone/>
        <a:tabLst/>
        <a:defRPr b="0" baseline="0" cap="none" i="0" spc="0" strike="noStrike" sz="8400" u="none">
          <a:ln>
            <a:noFill/>
          </a:ln>
          <a:solidFill>
            <a:srgbClr val="FCEFC5"/>
          </a:solidFill>
          <a:uFillTx/>
          <a:latin typeface="Arial Black"/>
          <a:ea typeface="Arial Black"/>
          <a:cs typeface="Arial Black"/>
          <a:sym typeface="Arial Black"/>
        </a:defRPr>
      </a:lvl9pPr>
    </p:titleStyle>
    <p:bodyStyle>
      <a:lvl1pPr marL="889000" marR="0" indent="-889000"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1pPr>
      <a:lvl2pPr marL="24200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2pPr>
      <a:lvl3pPr marL="28645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3pPr>
      <a:lvl4pPr marL="33090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4pPr>
      <a:lvl5pPr marL="3753555" marR="0" indent="-1975555" algn="l" defTabSz="584200" rtl="0" latinLnBrk="0">
        <a:lnSpc>
          <a:spcPct val="120000"/>
        </a:lnSpc>
        <a:spcBef>
          <a:spcPts val="2500"/>
        </a:spcBef>
        <a:spcAft>
          <a:spcPts val="0"/>
        </a:spcAft>
        <a:buClrTx/>
        <a:buSzPct val="40000"/>
        <a:buFontTx/>
        <a:buBlip>
          <a:blip r:embed="rId4"/>
        </a:buBlip>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5pPr>
      <a:lvl6pPr marL="4210755" marR="0" indent="-1975555" algn="l" defTabSz="584200" rtl="0" latinLnBrk="0">
        <a:lnSpc>
          <a:spcPct val="120000"/>
        </a:lnSpc>
        <a:spcBef>
          <a:spcPts val="2500"/>
        </a:spcBef>
        <a:spcAft>
          <a:spcPts val="0"/>
        </a:spcAft>
        <a:buClrTx/>
        <a:buSzPct val="40000"/>
        <a:buFontTx/>
        <a:buNone/>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6pPr>
      <a:lvl7pPr marL="4667955" marR="0" indent="-1975555" algn="l" defTabSz="584200" rtl="0" latinLnBrk="0">
        <a:lnSpc>
          <a:spcPct val="120000"/>
        </a:lnSpc>
        <a:spcBef>
          <a:spcPts val="2500"/>
        </a:spcBef>
        <a:spcAft>
          <a:spcPts val="0"/>
        </a:spcAft>
        <a:buClrTx/>
        <a:buSzPct val="40000"/>
        <a:buFontTx/>
        <a:buNone/>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7pPr>
      <a:lvl8pPr marL="5125155" marR="0" indent="-1975555" algn="l" defTabSz="584200" rtl="0" latinLnBrk="0">
        <a:lnSpc>
          <a:spcPct val="120000"/>
        </a:lnSpc>
        <a:spcBef>
          <a:spcPts val="2500"/>
        </a:spcBef>
        <a:spcAft>
          <a:spcPts val="0"/>
        </a:spcAft>
        <a:buClrTx/>
        <a:buSzPct val="40000"/>
        <a:buFontTx/>
        <a:buNone/>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8pPr>
      <a:lvl9pPr marL="5582355" marR="0" indent="-1975555" algn="l" defTabSz="584200" rtl="0" latinLnBrk="0">
        <a:lnSpc>
          <a:spcPct val="120000"/>
        </a:lnSpc>
        <a:spcBef>
          <a:spcPts val="2500"/>
        </a:spcBef>
        <a:spcAft>
          <a:spcPts val="0"/>
        </a:spcAft>
        <a:buClrTx/>
        <a:buSzPct val="40000"/>
        <a:buFontTx/>
        <a:buNone/>
        <a:tabLst/>
        <a:defRPr b="0" baseline="0" cap="none" i="0" spc="0" strike="noStrike" sz="4000" u="none">
          <a:ln>
            <a:noFill/>
          </a:ln>
          <a:solidFill>
            <a:srgbClr val="FCEFC5"/>
          </a:solidFill>
          <a:uFillTx/>
          <a:latin typeface="American Typewriter Light"/>
          <a:ea typeface="American Typewriter Light"/>
          <a:cs typeface="American Typewriter Light"/>
          <a:sym typeface="American Typewriter Light"/>
        </a:defRPr>
      </a:lvl9pPr>
    </p:bodyStyle>
    <p:otherStyle>
      <a:lvl1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1pPr>
      <a:lvl2pPr marL="0" marR="0" indent="3429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2pPr>
      <a:lvl3pPr marL="0" marR="0" indent="6858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3pPr>
      <a:lvl4pPr marL="0" marR="0" indent="10287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4pPr>
      <a:lvl5pPr marL="0" marR="0" indent="137160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5pPr>
      <a:lvl6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6pPr>
      <a:lvl7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7pPr>
      <a:lvl8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8pPr>
      <a:lvl9pPr marL="0" marR="0" indent="0" algn="r" defTabSz="584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merican Typewriter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 name="The Nature and Origin of Deposits in Uzboi Vallis"/>
          <p:cNvSpPr txBox="1"/>
          <p:nvPr/>
        </p:nvSpPr>
        <p:spPr>
          <a:xfrm>
            <a:off x="0" y="76200"/>
            <a:ext cx="13004800" cy="597692"/>
          </a:xfrm>
          <a:prstGeom prst="rect">
            <a:avLst/>
          </a:prstGeom>
          <a:ln w="12700">
            <a:miter lim="400000"/>
          </a:ln>
          <a:extLst>
            <a:ext uri="{C572A759-6A51-4108-AA02-DFA0A04FC94B}">
              <ma14:wrappingTextBoxFlag xmlns:ma14="http://schemas.microsoft.com/office/mac/drawingml/2011/main" val="1"/>
            </a:ext>
          </a:extLst>
        </p:spPr>
        <p:txBody>
          <a:bodyPr lIns="32145" tIns="32145" rIns="32145" bIns="32145">
            <a:spAutoFit/>
          </a:bodyPr>
          <a:lstStyle>
            <a:lvl1pPr algn="ctr" defTabSz="457200">
              <a:defRPr b="1" sz="3500">
                <a:solidFill>
                  <a:srgbClr val="FFFFFF"/>
                </a:solidFill>
                <a:latin typeface="+mn-lt"/>
                <a:ea typeface="+mn-ea"/>
                <a:cs typeface="+mn-cs"/>
                <a:sym typeface="Helvetica"/>
              </a:defRPr>
            </a:lvl1pPr>
          </a:lstStyle>
          <a:p>
            <a:pPr/>
            <a:r>
              <a:t>The Nature and Origin of Deposits in Uzboi Vallis</a:t>
            </a:r>
          </a:p>
        </p:txBody>
      </p:sp>
      <p:sp>
        <p:nvSpPr>
          <p:cNvPr id="32" name="Background: One of the most impressive landscapes carved by liquid water on Mars occurs in Noachis Terra and Margaritifer Terra. Uzboi Vallis, Ladon Valles, and Morava Valles are a sequence of valleys that formed as water flowed into and out of depressions in the landscape, stretching from the southern highlands to the northern plains (Figure a). Understanding the role of water in this region of Mars – in particular the period in which it occurred and the length of time it persisted on the surface – provides important information about past climate conditions."/>
          <p:cNvSpPr txBox="1"/>
          <p:nvPr/>
        </p:nvSpPr>
        <p:spPr>
          <a:xfrm>
            <a:off x="272603" y="774700"/>
            <a:ext cx="12459594" cy="17119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lnSpc>
                <a:spcPct val="120000"/>
              </a:lnSpc>
              <a:defRPr sz="1800">
                <a:solidFill>
                  <a:srgbClr val="FCEFC5"/>
                </a:solidFill>
                <a:latin typeface="+mn-lt"/>
                <a:ea typeface="+mn-ea"/>
                <a:cs typeface="+mn-cs"/>
                <a:sym typeface="Helvetica"/>
              </a:defRPr>
            </a:lvl1pPr>
          </a:lstStyle>
          <a:p>
            <a:pPr/>
            <a:r>
              <a:t>Background: One of the most impressive landscapes carved by liquid water on Mars occurs in Noachis Terra and Margaritifer Terra. Uzboi Vallis, Ladon Valles, and Morava Valles are a sequence of valleys that formed as water flowed into and out of depressions in the landscape, stretching from the southern highlands to the northern plains (Figure a). Understanding the role of water in this region of Mars – in particular the period in which it occurred and the length of time it persisted on the surface – provides important information about past climate conditions. </a:t>
            </a:r>
          </a:p>
        </p:txBody>
      </p:sp>
      <p:sp>
        <p:nvSpPr>
          <p:cNvPr id="33" name="Citation: Wilson, S. A., Grant, J. A., Howard, A. D., &amp; Buczkowski, D. L. (2018). The nature and origin of deposits in Uzboi Vallis on Mars. Journal of Geophysical Research: Planets, 123, 1842–1862. https://doi.org/ 10.1029/2017JE005508"/>
          <p:cNvSpPr txBox="1"/>
          <p:nvPr/>
        </p:nvSpPr>
        <p:spPr>
          <a:xfrm>
            <a:off x="1634182" y="9144000"/>
            <a:ext cx="9736436" cy="4826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914400">
              <a:lnSpc>
                <a:spcPct val="120000"/>
              </a:lnSpc>
              <a:defRPr sz="1200">
                <a:solidFill>
                  <a:srgbClr val="DCDEE0"/>
                </a:solidFill>
                <a:latin typeface="+mn-lt"/>
                <a:ea typeface="+mn-ea"/>
                <a:cs typeface="+mn-cs"/>
                <a:sym typeface="Helvetica"/>
              </a:defRPr>
            </a:lvl1pPr>
          </a:lstStyle>
          <a:p>
            <a:pPr/>
            <a:r>
              <a:t>Citation: Wilson, S. A., Grant, J. A., Howard, A. D., &amp; Buczkowski, D. L. (2018). The nature and origin of deposits in Uzboi Vallis on Mars. Journal of Geophysical Research: Planets, 123, 1842–1862. https://doi.org/ 10.1029/2017JE005508</a:t>
            </a:r>
          </a:p>
        </p:txBody>
      </p:sp>
      <p:sp>
        <p:nvSpPr>
          <p:cNvPr id="34" name="Line"/>
          <p:cNvSpPr/>
          <p:nvPr/>
        </p:nvSpPr>
        <p:spPr>
          <a:xfrm flipH="1" flipV="1">
            <a:off x="0" y="719137"/>
            <a:ext cx="13004800" cy="1"/>
          </a:xfrm>
          <a:prstGeom prst="line">
            <a:avLst/>
          </a:prstGeom>
          <a:ln w="25400">
            <a:solidFill>
              <a:srgbClr val="88A5FD"/>
            </a:solidFill>
            <a:miter lim="0"/>
          </a:ln>
          <a:effectLst>
            <a:outerShdw sx="100000" sy="100000" kx="0" ky="0" algn="b" rotWithShape="0" blurRad="127000" dist="63499" dir="2700000">
              <a:srgbClr val="000000">
                <a:alpha val="50000"/>
              </a:srgbClr>
            </a:outerShdw>
          </a:effectLst>
        </p:spPr>
        <p:txBody>
          <a:bodyPr lIns="45719" rIns="45719"/>
          <a:lstStyle/>
          <a:p>
            <a:pPr>
              <a:defRPr>
                <a:solidFill>
                  <a:srgbClr val="FCEFC5"/>
                </a:solidFill>
              </a:defRPr>
            </a:pPr>
          </a:p>
        </p:txBody>
      </p:sp>
      <p:sp>
        <p:nvSpPr>
          <p:cNvPr id="35" name="Line"/>
          <p:cNvSpPr/>
          <p:nvPr/>
        </p:nvSpPr>
        <p:spPr>
          <a:xfrm flipH="1" flipV="1">
            <a:off x="0" y="2547937"/>
            <a:ext cx="13004800" cy="1"/>
          </a:xfrm>
          <a:prstGeom prst="line">
            <a:avLst/>
          </a:prstGeom>
          <a:ln w="25400">
            <a:solidFill>
              <a:srgbClr val="88A5FD"/>
            </a:solidFill>
            <a:miter lim="0"/>
          </a:ln>
          <a:effectLst>
            <a:outerShdw sx="100000" sy="100000" kx="0" ky="0" algn="b" rotWithShape="0" blurRad="127000" dist="63499" dir="2700000">
              <a:srgbClr val="000000">
                <a:alpha val="50000"/>
              </a:srgbClr>
            </a:outerShdw>
          </a:effectLst>
        </p:spPr>
        <p:txBody>
          <a:bodyPr lIns="45719" rIns="45719"/>
          <a:lstStyle/>
          <a:p>
            <a:pPr>
              <a:defRPr>
                <a:solidFill>
                  <a:srgbClr val="FCEFC5"/>
                </a:solidFill>
              </a:defRPr>
            </a:pPr>
          </a:p>
        </p:txBody>
      </p:sp>
      <p:sp>
        <p:nvSpPr>
          <p:cNvPr id="36" name="Figure (a) The Uzboi-Ladon-Morava outflow system stretches from Argyre to the northern plains (see inset for global context). White box shows location of (b). MOLA over THEMIS daytime IR mosaic. (b) Fan-shaped deposit in Uzboi Vallis (black dashed line) at mouth of Nirgal Vallis. White box shows location of (c). CTX F16_042082_1494. (c) Sequences of layers exposed on fan surface. HiRISE ESP_042082_1495."/>
          <p:cNvSpPr txBox="1"/>
          <p:nvPr/>
        </p:nvSpPr>
        <p:spPr>
          <a:xfrm>
            <a:off x="7656512" y="7628255"/>
            <a:ext cx="5268913"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1200">
                <a:solidFill>
                  <a:srgbClr val="FCEFC5"/>
                </a:solidFill>
                <a:latin typeface="+mn-lt"/>
                <a:ea typeface="+mn-ea"/>
                <a:cs typeface="+mn-cs"/>
                <a:sym typeface="Helvetica"/>
              </a:defRPr>
            </a:lvl1pPr>
          </a:lstStyle>
          <a:p>
            <a:pPr/>
            <a:r>
              <a:t>Figure (a) The Uzboi-Ladon-Morava outflow system stretches from Argyre to the northern plains (see inset for global context). White box shows location of (b). MOLA over THEMIS daytime IR mosaic. (b) Fan-shaped deposit in Uzboi Vallis (black dashed line) at mouth of Nirgal Vallis. White box shows location of (c). CTX F16_042082_1494. (c) Sequences of layers exposed on fan surface. HiRISE ESP_042082_1495. </a:t>
            </a:r>
          </a:p>
        </p:txBody>
      </p:sp>
      <p:sp>
        <p:nvSpPr>
          <p:cNvPr id="37" name="Study Results: A previously unrecognized mound of material on the floor of Uzboi Vallis occurs at the mouth of Nirgal Vallis, Uzboi’s largest tributary (Figure b). The lower part of the mound may have formed by a combination of material related to impact cratering, water-driven movement of sediment, or landslides. HiRISE images of the upper part of the mound, however, reveal a layered, fan-shaped deposit that formed as water flowed out of Nirgal and deposited sediment into Uzboi (Figure c). Thus, the climate environment in this region during the middle period of Mars’ geologic history (e.g., Hesperian) extends the window of time that the surface conditions may have been hospitable for life to form or persist."/>
          <p:cNvSpPr txBox="1"/>
          <p:nvPr/>
        </p:nvSpPr>
        <p:spPr>
          <a:xfrm>
            <a:off x="7577137" y="2652712"/>
            <a:ext cx="5427663" cy="48818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defTabSz="914400">
              <a:lnSpc>
                <a:spcPct val="110000"/>
              </a:lnSpc>
              <a:defRPr sz="1900">
                <a:solidFill>
                  <a:srgbClr val="FCEFC5"/>
                </a:solidFill>
                <a:latin typeface="+mn-lt"/>
                <a:ea typeface="+mn-ea"/>
                <a:cs typeface="+mn-cs"/>
                <a:sym typeface="Helvetica"/>
              </a:defRPr>
            </a:lvl1pPr>
          </a:lstStyle>
          <a:p>
            <a:pPr/>
            <a:r>
              <a:t>Study Results: A previously unrecognized mound of material on the floor of Uzboi Vallis occurs at the mouth of Nirgal Vallis, Uzboi’s largest tributary (Figure b). The lower part of the mound may have formed by a combination of material related to impact cratering, water-driven movement of sediment, or landslides. HiRISE images of the upper part of the mound, however, reveal a layered, fan-shaped deposit that formed as water flowed out of Nirgal and deposited sediment into Uzboi (Figure c). Thus, the climate environment in this region during the middle period of Mars’ geologic history (e.g., Hesperian) extends the window of time that the surface conditions may have been hospitable for life to form or persist.</a:t>
            </a:r>
          </a:p>
        </p:txBody>
      </p:sp>
      <p:pic>
        <p:nvPicPr>
          <p:cNvPr id="38" name="image.jpeg" descr="image.jpeg"/>
          <p:cNvPicPr>
            <a:picLocks noChangeAspect="1"/>
          </p:cNvPicPr>
          <p:nvPr/>
        </p:nvPicPr>
        <p:blipFill>
          <a:blip r:embed="rId2">
            <a:extLst/>
          </a:blip>
          <a:srcRect l="0" t="15780" r="0" b="10304"/>
          <a:stretch>
            <a:fillRect/>
          </a:stretch>
        </p:blipFill>
        <p:spPr>
          <a:xfrm>
            <a:off x="69850" y="2624137"/>
            <a:ext cx="7507288" cy="6426201"/>
          </a:xfrm>
          <a:prstGeom prst="rect">
            <a:avLst/>
          </a:prstGeom>
          <a:ln w="12700">
            <a:miter lim="400000"/>
          </a:ln>
        </p:spPr>
      </p:pic>
      <p:pic>
        <p:nvPicPr>
          <p:cNvPr id="39" name="image6.png" descr="image6.png"/>
          <p:cNvPicPr>
            <a:picLocks noChangeAspect="1"/>
          </p:cNvPicPr>
          <p:nvPr/>
        </p:nvPicPr>
        <p:blipFill>
          <a:blip r:embed="rId3">
            <a:extLst/>
          </a:blip>
          <a:stretch>
            <a:fillRect/>
          </a:stretch>
        </p:blipFill>
        <p:spPr>
          <a:xfrm>
            <a:off x="11533085" y="9056682"/>
            <a:ext cx="1314473" cy="657238"/>
          </a:xfrm>
          <a:prstGeom prst="rect">
            <a:avLst/>
          </a:prstGeom>
          <a:ln w="12700">
            <a:miter lim="400000"/>
          </a:ln>
        </p:spPr>
      </p:pic>
      <p:pic>
        <p:nvPicPr>
          <p:cNvPr id="40" name="image4.png" descr="image4.png"/>
          <p:cNvPicPr>
            <a:picLocks noChangeAspect="1"/>
          </p:cNvPicPr>
          <p:nvPr/>
        </p:nvPicPr>
        <p:blipFill>
          <a:blip r:embed="rId4">
            <a:extLst/>
          </a:blip>
          <a:stretch>
            <a:fillRect/>
          </a:stretch>
        </p:blipFill>
        <p:spPr>
          <a:xfrm>
            <a:off x="-85624" y="9093200"/>
            <a:ext cx="1557339" cy="5842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FCEEC4"/>
      </a:dk1>
      <a:lt1>
        <a:srgbClr val="3869FC"/>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CEFC5"/>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Lucida Grande"/>
        <a:ea typeface="Lucida Grande"/>
        <a:cs typeface="Lucida Grand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127000" dist="63499" dir="2700000">
              <a:srgbClr val="000000">
                <a:alpha val="50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CEFC5"/>
        </a:solidFill>
        <a:ln w="25400" cap="flat">
          <a:solidFill>
            <a:schemeClr val="accent1"/>
          </a:solidFill>
          <a:prstDash val="solid"/>
          <a:round/>
        </a:ln>
        <a:effectLst>
          <a:outerShdw sx="100000" sy="100000" kx="0" ky="0" algn="b" rotWithShape="0" blurRad="127000" dist="63499" dir="27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3869FC"/>
            </a:solidFill>
            <a:effectLst/>
            <a:uFillTx/>
            <a:latin typeface="American Typewriter Light"/>
            <a:ea typeface="American Typewriter Light"/>
            <a:cs typeface="American Typewriter Light"/>
            <a:sym typeface="American Typewriter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