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1pPr>
    <a:lvl2pPr marL="0" marR="0" indent="4572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2pPr>
    <a:lvl3pPr marL="0" marR="0" indent="9144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3pPr>
    <a:lvl4pPr marL="0" marR="0" indent="13716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4pPr>
    <a:lvl5pPr marL="0" marR="0" indent="18288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5pPr>
    <a:lvl6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6pPr>
    <a:lvl7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7pPr>
    <a:lvl8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8pPr>
    <a:lvl9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F3C0C"/>
        </a:solidFill>
        <a:effectLst/>
        <a:uFillTx/>
        <a:latin typeface="+mn-lt"/>
        <a:ea typeface="+mn-ea"/>
        <a:cs typeface="+mn-cs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5F3C0C"/>
        </a:fontRef>
        <a:srgbClr val="5F3C0C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381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381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381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" name="Shape 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74575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650240" y="390595"/>
            <a:ext cx="11704320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650240" y="2275839"/>
            <a:ext cx="11704320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6285653" y="8645172"/>
            <a:ext cx="3034454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</p:sldLayoutIdLst>
  <p:transition xmlns:p14="http://schemas.microsoft.com/office/powerpoint/2010/main" spd="med" advClick="1"/>
  <p:txStyles>
    <p:titleStyle>
      <a:lvl1pPr marL="0" marR="0" indent="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228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457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685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9144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11430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1371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1600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1828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889000" marR="0" indent="-889000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1pPr>
      <a:lvl2pPr marL="24200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2pPr>
      <a:lvl3pPr marL="28645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3pPr>
      <a:lvl4pPr marL="33090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4pPr>
      <a:lvl5pPr marL="37535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5pPr>
      <a:lvl6pPr marL="42107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6pPr>
      <a:lvl7pPr marL="46679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7pPr>
      <a:lvl8pPr marL="51251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8pPr>
      <a:lvl9pPr marL="5582356" marR="0" indent="-1975556" algn="l" defTabSz="58420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merican Typewriter Light"/>
        </a:defRPr>
      </a:lvl9pPr>
    </p:bodyStyle>
    <p:otherStyle>
      <a:lvl1pPr marL="0" marR="0" indent="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1pPr>
      <a:lvl2pPr marL="0" marR="0" indent="2286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2pPr>
      <a:lvl3pPr marL="0" marR="0" indent="4572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3pPr>
      <a:lvl4pPr marL="0" marR="0" indent="6858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4pPr>
      <a:lvl5pPr marL="0" marR="0" indent="9144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5pPr>
      <a:lvl6pPr marL="0" marR="0" indent="11430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6pPr>
      <a:lvl7pPr marL="0" marR="0" indent="13716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7pPr>
      <a:lvl8pPr marL="0" marR="0" indent="16002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8pPr>
      <a:lvl9pPr marL="0" marR="0" indent="1828800" algn="r" defTabSz="58420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0"/>
            <a:ext cx="1557338" cy="58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4394" y="98855"/>
            <a:ext cx="11896012" cy="8922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5F3C0C"/>
      </a:dk1>
      <a:lt1>
        <a:srgbClr val="53585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merican Typewriter Light"/>
        <a:ea typeface="American Typewriter Light"/>
        <a:cs typeface="American Typewriter Light"/>
      </a:majorFont>
      <a:minorFont>
        <a:latin typeface="American Typewriter Light"/>
        <a:ea typeface="American Typewriter Light"/>
        <a:cs typeface="American Typewriter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499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3585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499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F3C0C"/>
            </a:solidFill>
            <a:effectLst/>
            <a:uFillTx/>
            <a:latin typeface="+mn-lt"/>
            <a:ea typeface="+mn-ea"/>
            <a:cs typeface="+mn-cs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9999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F3C0C"/>
            </a:solidFill>
            <a:effectLst/>
            <a:uFillTx/>
            <a:latin typeface="+mn-lt"/>
            <a:ea typeface="+mn-ea"/>
            <a:cs typeface="+mn-cs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merican Typewriter Light"/>
        <a:ea typeface="American Typewriter Light"/>
        <a:cs typeface="American Typewriter Light"/>
      </a:majorFont>
      <a:minorFont>
        <a:latin typeface="American Typewriter Light"/>
        <a:ea typeface="American Typewriter Light"/>
        <a:cs typeface="American Typewriter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499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3585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499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F3C0C"/>
            </a:solidFill>
            <a:effectLst/>
            <a:uFillTx/>
            <a:latin typeface="+mn-lt"/>
            <a:ea typeface="+mn-ea"/>
            <a:cs typeface="+mn-cs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9999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F3C0C"/>
            </a:solidFill>
            <a:effectLst/>
            <a:uFillTx/>
            <a:latin typeface="+mn-lt"/>
            <a:ea typeface="+mn-ea"/>
            <a:cs typeface="+mn-cs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