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DCDEE0"/>
        </a:solidFill>
        <a:effectLst/>
        <a:uFillTx/>
        <a:latin typeface="+mj-lt"/>
        <a:ea typeface="+mj-ea"/>
        <a:cs typeface="+mj-cs"/>
        <a:sym typeface="Lucida Grande"/>
      </a:defRPr>
    </a:lvl1pPr>
    <a:lvl2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DCDEE0"/>
        </a:solidFill>
        <a:effectLst/>
        <a:uFillTx/>
        <a:latin typeface="+mj-lt"/>
        <a:ea typeface="+mj-ea"/>
        <a:cs typeface="+mj-cs"/>
        <a:sym typeface="Lucida Grande"/>
      </a:defRPr>
    </a:lvl2pPr>
    <a:lvl3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DCDEE0"/>
        </a:solidFill>
        <a:effectLst/>
        <a:uFillTx/>
        <a:latin typeface="+mj-lt"/>
        <a:ea typeface="+mj-ea"/>
        <a:cs typeface="+mj-cs"/>
        <a:sym typeface="Lucida Grande"/>
      </a:defRPr>
    </a:lvl3pPr>
    <a:lvl4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DCDEE0"/>
        </a:solidFill>
        <a:effectLst/>
        <a:uFillTx/>
        <a:latin typeface="+mj-lt"/>
        <a:ea typeface="+mj-ea"/>
        <a:cs typeface="+mj-cs"/>
        <a:sym typeface="Lucida Grande"/>
      </a:defRPr>
    </a:lvl4pPr>
    <a:lvl5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DCDEE0"/>
        </a:solidFill>
        <a:effectLst/>
        <a:uFillTx/>
        <a:latin typeface="+mj-lt"/>
        <a:ea typeface="+mj-ea"/>
        <a:cs typeface="+mj-cs"/>
        <a:sym typeface="Lucida Grande"/>
      </a:defRPr>
    </a:lvl5pPr>
    <a:lvl6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DCDEE0"/>
        </a:solidFill>
        <a:effectLst/>
        <a:uFillTx/>
        <a:latin typeface="+mj-lt"/>
        <a:ea typeface="+mj-ea"/>
        <a:cs typeface="+mj-cs"/>
        <a:sym typeface="Lucida Grande"/>
      </a:defRPr>
    </a:lvl6pPr>
    <a:lvl7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DCDEE0"/>
        </a:solidFill>
        <a:effectLst/>
        <a:uFillTx/>
        <a:latin typeface="+mj-lt"/>
        <a:ea typeface="+mj-ea"/>
        <a:cs typeface="+mj-cs"/>
        <a:sym typeface="Lucida Grande"/>
      </a:defRPr>
    </a:lvl7pPr>
    <a:lvl8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DCDEE0"/>
        </a:solidFill>
        <a:effectLst/>
        <a:uFillTx/>
        <a:latin typeface="+mj-lt"/>
        <a:ea typeface="+mj-ea"/>
        <a:cs typeface="+mj-cs"/>
        <a:sym typeface="Lucida Grande"/>
      </a:defRPr>
    </a:lvl8pPr>
    <a:lvl9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DCDEE0"/>
        </a:solidFill>
        <a:effectLst/>
        <a:uFillTx/>
        <a:latin typeface="+mj-lt"/>
        <a:ea typeface="+mj-ea"/>
        <a:cs typeface="+mj-cs"/>
        <a:sym typeface="Lucida Grand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DCDEE0"/>
        </a:fontRef>
        <a:srgbClr val="DCDEE0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381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381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DCDEE0"/>
        </a:fontRef>
        <a:srgbClr val="DCDEE0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rgbClr val="E5E3E2"/>
          </a:solidFill>
        </a:fill>
      </a:tcStyle>
    </a:wholeTbl>
    <a:band2H>
      <a:tcTxStyle b="def" i="def"/>
      <a:tcStyle>
        <a:tcBdr/>
        <a:fill>
          <a:solidFill>
            <a:srgbClr val="F2F2F1"/>
          </a:solidFill>
        </a:fill>
      </a:tcStyle>
    </a:band2H>
    <a:firstCol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381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381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DCDEE0"/>
        </a:fontRef>
        <a:srgbClr val="DCDEE0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rgbClr val="CAD6CB"/>
          </a:solidFill>
        </a:fill>
      </a:tcStyle>
    </a:wholeTbl>
    <a:band2H>
      <a:tcTxStyle b="def" i="def"/>
      <a:tcStyle>
        <a:tcBdr/>
        <a:fill>
          <a:solidFill>
            <a:srgbClr val="E6ECE7"/>
          </a:solidFill>
        </a:fill>
      </a:tcStyle>
    </a:band2H>
    <a:firstCol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381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381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DCDEE0"/>
        </a:fontRef>
        <a:srgbClr val="DCDEE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8F9F9"/>
          </a:solidFill>
        </a:fill>
      </a:tcStyle>
    </a:wholeTbl>
    <a:band2H>
      <a:tcTxStyle b="def" i="def"/>
      <a:tcStyle>
        <a:tcBdr/>
        <a:fill>
          <a:solidFill>
            <a:srgbClr val="E07204"/>
          </a:solidFill>
        </a:fill>
      </a:tcStyle>
    </a:band2H>
    <a:firstCol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DCDEE0"/>
        </a:fontRef>
        <a:srgbClr val="DCDEE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DCDEE0"/>
              </a:solidFill>
              <a:prstDash val="solid"/>
              <a:round/>
            </a:ln>
          </a:top>
          <a:bottom>
            <a:ln w="25400" cap="flat">
              <a:solidFill>
                <a:srgbClr val="DCDEE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07204"/>
          </a:solidFill>
        </a:fill>
      </a:tcStyle>
    </a:lastRow>
    <a:firstRow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CDEE0"/>
              </a:solidFill>
              <a:prstDash val="solid"/>
              <a:round/>
            </a:ln>
          </a:top>
          <a:bottom>
            <a:ln w="25400" cap="flat">
              <a:solidFill>
                <a:srgbClr val="DCDEE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DCDEE0"/>
        </a:fontRef>
        <a:srgbClr val="DCDEE0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rgbClr val="F2F2F3"/>
          </a:solidFill>
        </a:fill>
      </a:tcStyle>
    </a:wholeTbl>
    <a:band2H>
      <a:tcTxStyle b="def" i="def"/>
      <a:tcStyle>
        <a:tcBdr/>
        <a:fill>
          <a:solidFill>
            <a:srgbClr val="F8F9F9"/>
          </a:solidFill>
        </a:fill>
      </a:tcStyle>
    </a:band2H>
    <a:firstCol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rgbClr val="DCDEE0"/>
          </a:solidFill>
        </a:fill>
      </a:tcStyle>
    </a:firstCol>
    <a:lastRow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381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rgbClr val="DCDEE0"/>
          </a:solidFill>
        </a:fill>
      </a:tcStyle>
    </a:lastRow>
    <a:firstRow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381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rgbClr val="DCDEE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rgbClr val="E07204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solidFill>
            <a:srgbClr val="E07204">
              <a:alpha val="20000"/>
            </a:srgbClr>
          </a:solidFill>
        </a:fill>
      </a:tcStyle>
    </a:firstCol>
    <a:lastRow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50800" cap="flat">
              <a:solidFill>
                <a:srgbClr val="E07204"/>
              </a:solidFill>
              <a:prstDash val="solid"/>
              <a:round/>
            </a:ln>
          </a:top>
          <a:bottom>
            <a:ln w="127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E07204"/>
        </a:fontRef>
        <a:srgbClr val="E07204"/>
      </a:tcTxStyle>
      <a:tcStyle>
        <a:tcBdr>
          <a:left>
            <a:ln w="12700" cap="flat">
              <a:solidFill>
                <a:srgbClr val="E07204"/>
              </a:solidFill>
              <a:prstDash val="solid"/>
              <a:round/>
            </a:ln>
          </a:left>
          <a:right>
            <a:ln w="12700" cap="flat">
              <a:solidFill>
                <a:srgbClr val="E07204"/>
              </a:solidFill>
              <a:prstDash val="solid"/>
              <a:round/>
            </a:ln>
          </a:right>
          <a:top>
            <a:ln w="12700" cap="flat">
              <a:solidFill>
                <a:srgbClr val="E07204"/>
              </a:solidFill>
              <a:prstDash val="solid"/>
              <a:round/>
            </a:ln>
          </a:top>
          <a:bottom>
            <a:ln w="25400" cap="flat">
              <a:solidFill>
                <a:srgbClr val="E07204"/>
              </a:solidFill>
              <a:prstDash val="solid"/>
              <a:round/>
            </a:ln>
          </a:bottom>
          <a:insideH>
            <a:ln w="12700" cap="flat">
              <a:solidFill>
                <a:srgbClr val="E07204"/>
              </a:solidFill>
              <a:prstDash val="solid"/>
              <a:round/>
            </a:ln>
          </a:insideH>
          <a:insideV>
            <a:ln w="12700" cap="flat">
              <a:solidFill>
                <a:srgbClr val="E07204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1" name="Shape 22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+mj-lt"/>
        <a:ea typeface="+mj-ea"/>
        <a:cs typeface="+mj-cs"/>
        <a:sym typeface="Lucida Grande"/>
      </a:defRPr>
    </a:lvl1pPr>
    <a:lvl2pPr indent="228600" defTabSz="457200" latinLnBrk="0">
      <a:defRPr sz="2200">
        <a:latin typeface="+mj-lt"/>
        <a:ea typeface="+mj-ea"/>
        <a:cs typeface="+mj-cs"/>
        <a:sym typeface="Lucida Grande"/>
      </a:defRPr>
    </a:lvl2pPr>
    <a:lvl3pPr indent="457200" defTabSz="457200" latinLnBrk="0">
      <a:defRPr sz="2200">
        <a:latin typeface="+mj-lt"/>
        <a:ea typeface="+mj-ea"/>
        <a:cs typeface="+mj-cs"/>
        <a:sym typeface="Lucida Grande"/>
      </a:defRPr>
    </a:lvl3pPr>
    <a:lvl4pPr indent="685800" defTabSz="457200" latinLnBrk="0">
      <a:defRPr sz="2200">
        <a:latin typeface="+mj-lt"/>
        <a:ea typeface="+mj-ea"/>
        <a:cs typeface="+mj-cs"/>
        <a:sym typeface="Lucida Grande"/>
      </a:defRPr>
    </a:lvl4pPr>
    <a:lvl5pPr indent="914400" defTabSz="457200" latinLnBrk="0">
      <a:defRPr sz="2200">
        <a:latin typeface="+mj-lt"/>
        <a:ea typeface="+mj-ea"/>
        <a:cs typeface="+mj-cs"/>
        <a:sym typeface="Lucida Grande"/>
      </a:defRPr>
    </a:lvl5pPr>
    <a:lvl6pPr indent="1143000" defTabSz="457200" latinLnBrk="0">
      <a:defRPr sz="2200">
        <a:latin typeface="+mj-lt"/>
        <a:ea typeface="+mj-ea"/>
        <a:cs typeface="+mj-cs"/>
        <a:sym typeface="Lucida Grande"/>
      </a:defRPr>
    </a:lvl6pPr>
    <a:lvl7pPr indent="1371600" defTabSz="457200" latinLnBrk="0">
      <a:defRPr sz="2200">
        <a:latin typeface="+mj-lt"/>
        <a:ea typeface="+mj-ea"/>
        <a:cs typeface="+mj-cs"/>
        <a:sym typeface="Lucida Grande"/>
      </a:defRPr>
    </a:lvl7pPr>
    <a:lvl8pPr indent="1600200" defTabSz="457200" latinLnBrk="0">
      <a:defRPr sz="2200">
        <a:latin typeface="+mj-lt"/>
        <a:ea typeface="+mj-ea"/>
        <a:cs typeface="+mj-cs"/>
        <a:sym typeface="Lucida Grande"/>
      </a:defRPr>
    </a:lvl8pPr>
    <a:lvl9pPr indent="1828800" defTabSz="457200" latinLnBrk="0">
      <a:defRPr sz="2200">
        <a:latin typeface="+mj-lt"/>
        <a:ea typeface="+mj-ea"/>
        <a:cs typeface="+mj-cs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/>
          <p:nvPr>
            <p:ph type="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quarter" idx="1"/>
          </p:nvPr>
        </p:nvSpPr>
        <p:spPr>
          <a:xfrm>
            <a:off x="1951038" y="5527675"/>
            <a:ext cx="9102726" cy="249237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algn="ctr">
              <a:buBlip>
                <a:blip r:embed="rId2"/>
              </a:buBlip>
            </a:lvl2pPr>
            <a:lvl3pPr algn="ctr">
              <a:buBlip>
                <a:blip r:embed="rId2"/>
              </a:buBlip>
            </a:lvl3pPr>
            <a:lvl4pPr algn="ctr">
              <a:buBlip>
                <a:blip r:embed="rId2"/>
              </a:buBlip>
            </a:lvl4pPr>
            <a:lvl5pPr algn="ctr"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027112" y="6267450"/>
            <a:ext cx="11053765" cy="1936750"/>
          </a:xfrm>
          <a:prstGeom prst="rect">
            <a:avLst/>
          </a:prstGeom>
        </p:spPr>
        <p:txBody>
          <a:bodyPr anchor="t"/>
          <a:lstStyle>
            <a:lvl1pPr algn="l">
              <a:defRPr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1" name="Body Level One…"/>
          <p:cNvSpPr txBox="1"/>
          <p:nvPr>
            <p:ph type="body" sz="quarter" idx="1"/>
          </p:nvPr>
        </p:nvSpPr>
        <p:spPr>
          <a:xfrm>
            <a:off x="1027112" y="4133850"/>
            <a:ext cx="11053765" cy="2133600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None/>
              <a:defRPr sz="2000"/>
            </a:lvl1pPr>
            <a:lvl2pPr marL="889000" indent="-444500">
              <a:buBlip>
                <a:blip r:embed="rId2"/>
              </a:buBlip>
              <a:defRPr sz="2000"/>
            </a:lvl2pPr>
            <a:lvl3pPr marL="1333500" indent="-444500">
              <a:buBlip>
                <a:blip r:embed="rId2"/>
              </a:buBlip>
              <a:defRPr sz="2000"/>
            </a:lvl3pPr>
            <a:lvl4pPr marL="1778000" indent="-444500">
              <a:buBlip>
                <a:blip r:embed="rId2"/>
              </a:buBlip>
              <a:defRPr sz="2000"/>
            </a:lvl4pPr>
            <a:lvl5pPr marL="2222500" indent="-444500">
              <a:buBlip>
                <a:blip r:embed="rId2"/>
              </a:buBlip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half" idx="1"/>
          </p:nvPr>
        </p:nvSpPr>
        <p:spPr>
          <a:xfrm>
            <a:off x="1016000" y="2540000"/>
            <a:ext cx="5410200" cy="67056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  <a:defRPr sz="2800"/>
            </a:lvl1pPr>
            <a:lvl2pPr marL="1481664" indent="-1037164">
              <a:buBlip>
                <a:blip r:embed="rId2"/>
              </a:buBlip>
              <a:defRPr sz="2800"/>
            </a:lvl2pPr>
            <a:lvl3pPr marL="2133600" indent="-1244600">
              <a:buBlip>
                <a:blip r:embed="rId2"/>
              </a:buBlip>
              <a:defRPr sz="2800"/>
            </a:lvl3pPr>
            <a:lvl4pPr marL="2716388" indent="-1382887">
              <a:buBlip>
                <a:blip r:embed="rId2"/>
              </a:buBlip>
              <a:defRPr sz="2800"/>
            </a:lvl4pPr>
            <a:lvl5pPr marL="3160888" indent="-1382888">
              <a:buBlip>
                <a:blip r:embed="rId2"/>
              </a:buBlip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Body Level One…"/>
          <p:cNvSpPr txBox="1"/>
          <p:nvPr>
            <p:ph type="body" sz="quarter" idx="1"/>
          </p:nvPr>
        </p:nvSpPr>
        <p:spPr>
          <a:xfrm>
            <a:off x="650875" y="2182813"/>
            <a:ext cx="5745163" cy="909640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None/>
              <a:defRPr sz="2400"/>
            </a:lvl1pPr>
            <a:lvl2pPr marL="977900" indent="-533400">
              <a:buBlip>
                <a:blip r:embed="rId2"/>
              </a:buBlip>
              <a:defRPr sz="2400"/>
            </a:lvl2pPr>
            <a:lvl3pPr marL="1422400" indent="-533400">
              <a:buBlip>
                <a:blip r:embed="rId2"/>
              </a:buBlip>
              <a:defRPr sz="2400"/>
            </a:lvl3pPr>
            <a:lvl4pPr marL="1866900" indent="-533400">
              <a:buBlip>
                <a:blip r:embed="rId2"/>
              </a:buBlip>
              <a:defRPr sz="2400"/>
            </a:lvl4pPr>
            <a:lvl5pPr marL="2311400" indent="-533400">
              <a:buBlip>
                <a:blip r:embed="rId2"/>
              </a:buBlip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Rectangle"/>
          <p:cNvSpPr/>
          <p:nvPr>
            <p:ph type="body" sz="quarter" idx="13"/>
          </p:nvPr>
        </p:nvSpPr>
        <p:spPr>
          <a:xfrm>
            <a:off x="6605588" y="2182813"/>
            <a:ext cx="5748340" cy="909639"/>
          </a:xfrm>
          <a:prstGeom prst="rect">
            <a:avLst/>
          </a:prstGeom>
        </p:spPr>
        <p:txBody>
          <a:bodyPr anchor="b"/>
          <a:lstStyle/>
          <a:p>
            <a:pPr>
              <a:buBlip>
                <a:blip r:embed="rId2"/>
              </a:buBlip>
            </a:pP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/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/>
            </a:lvl1pPr>
          </a:lstStyle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idx="1"/>
          </p:nvPr>
        </p:nvSpPr>
        <p:spPr>
          <a:xfrm>
            <a:off x="5084762" y="388938"/>
            <a:ext cx="7269165" cy="8323262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  <a:defRPr sz="3200"/>
            </a:lvl1pPr>
            <a:lvl2pPr marL="1460500" indent="-1016000">
              <a:buBlip>
                <a:blip r:embed="rId2"/>
              </a:buBlip>
              <a:defRPr sz="3200"/>
            </a:lvl2pPr>
            <a:lvl3pPr marL="2074333" indent="-1185332">
              <a:buBlip>
                <a:blip r:embed="rId2"/>
              </a:buBlip>
              <a:defRPr sz="3200"/>
            </a:lvl3pPr>
            <a:lvl4pPr marL="2755900" indent="-1422400">
              <a:buBlip>
                <a:blip r:embed="rId2"/>
              </a:buBlip>
              <a:defRPr sz="3200"/>
            </a:lvl4pPr>
            <a:lvl5pPr marL="3200400" indent="-1422400">
              <a:buBlip>
                <a:blip r:embed="rId2"/>
              </a:buBlip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Rectangle"/>
          <p:cNvSpPr/>
          <p:nvPr>
            <p:ph type="body" sz="half" idx="13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Text"/>
          <p:cNvSpPr txBox="1"/>
          <p:nvPr>
            <p:ph type="title"/>
          </p:nvPr>
        </p:nvSpPr>
        <p:spPr>
          <a:xfrm>
            <a:off x="2549525" y="6827838"/>
            <a:ext cx="7802565" cy="806453"/>
          </a:xfrm>
          <a:prstGeom prst="rect">
            <a:avLst/>
          </a:prstGeom>
        </p:spPr>
        <p:txBody>
          <a:bodyPr anchor="b"/>
          <a:lstStyle>
            <a:lvl1pPr algn="l">
              <a:defRPr sz="2000"/>
            </a:lvl1pPr>
          </a:lstStyle>
          <a:p>
            <a:pPr/>
            <a:r>
              <a:t>Title Text</a:t>
            </a:r>
          </a:p>
        </p:txBody>
      </p:sp>
      <p:sp>
        <p:nvSpPr>
          <p:cNvPr id="84" name="Image"/>
          <p:cNvSpPr/>
          <p:nvPr>
            <p:ph type="pic" sz="half" idx="13"/>
          </p:nvPr>
        </p:nvSpPr>
        <p:spPr>
          <a:xfrm>
            <a:off x="2549525" y="871537"/>
            <a:ext cx="7802565" cy="585152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Body Level One…"/>
          <p:cNvSpPr txBox="1"/>
          <p:nvPr>
            <p:ph type="body" sz="quarter" idx="1"/>
          </p:nvPr>
        </p:nvSpPr>
        <p:spPr>
          <a:xfrm>
            <a:off x="2549525" y="7634288"/>
            <a:ext cx="7802565" cy="114459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400"/>
            </a:lvl1pPr>
            <a:lvl2pPr marL="755650" indent="-311150">
              <a:buBlip>
                <a:blip r:embed="rId2"/>
              </a:buBlip>
              <a:defRPr sz="1400"/>
            </a:lvl2pPr>
            <a:lvl3pPr marL="1200150" indent="-311150">
              <a:buBlip>
                <a:blip r:embed="rId2"/>
              </a:buBlip>
              <a:defRPr sz="1400"/>
            </a:lvl3pPr>
            <a:lvl4pPr marL="1644650" indent="-311150">
              <a:buBlip>
                <a:blip r:embed="rId2"/>
              </a:buBlip>
              <a:defRPr sz="1400"/>
            </a:lvl4pPr>
            <a:lvl5pPr marL="2089150" indent="-311150">
              <a:buBlip>
                <a:blip r:embed="rId2"/>
              </a:buBlip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Text"/>
          <p:cNvSpPr txBox="1"/>
          <p:nvPr>
            <p:ph type="title"/>
          </p:nvPr>
        </p:nvSpPr>
        <p:spPr>
          <a:xfrm>
            <a:off x="9245600" y="254000"/>
            <a:ext cx="2743200" cy="89916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3" name="Body Level One…"/>
          <p:cNvSpPr txBox="1"/>
          <p:nvPr>
            <p:ph type="body" idx="1"/>
          </p:nvPr>
        </p:nvSpPr>
        <p:spPr>
          <a:xfrm>
            <a:off x="1016000" y="254000"/>
            <a:ext cx="8077200" cy="89916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Title Text"/>
          <p:cNvSpPr txBox="1"/>
          <p:nvPr>
            <p:ph type="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  <a:effectLst/>
        </p:spPr>
        <p:txBody>
          <a:bodyPr lIns="45718" tIns="45718" rIns="45718" bIns="45718" anchor="t"/>
          <a:lstStyle/>
          <a:p>
            <a:pPr/>
            <a:r>
              <a:t>Title Text</a:t>
            </a:r>
          </a:p>
        </p:txBody>
      </p:sp>
      <p:sp>
        <p:nvSpPr>
          <p:cNvPr id="113" name="Body Level One…"/>
          <p:cNvSpPr txBox="1"/>
          <p:nvPr>
            <p:ph type="body" sz="quarter" idx="1"/>
          </p:nvPr>
        </p:nvSpPr>
        <p:spPr>
          <a:xfrm>
            <a:off x="1951038" y="5527675"/>
            <a:ext cx="9102726" cy="2492375"/>
          </a:xfrm>
          <a:prstGeom prst="rect">
            <a:avLst/>
          </a:prstGeom>
          <a:effectLst/>
        </p:spPr>
        <p:txBody>
          <a:bodyPr lIns="45718" tIns="45718" rIns="45718" bIns="45718" anchor="t"/>
          <a:lstStyle>
            <a:lvl1pPr marL="0" indent="0" algn="ctr">
              <a:buSzTx/>
              <a:buNone/>
            </a:lvl1pPr>
            <a:lvl2pPr algn="ctr">
              <a:buBlip>
                <a:blip r:embed="rId3"/>
              </a:buBlip>
            </a:lvl2pPr>
            <a:lvl3pPr algn="ctr">
              <a:buBlip>
                <a:blip r:embed="rId3"/>
              </a:buBlip>
            </a:lvl3pPr>
            <a:lvl4pPr algn="ctr">
              <a:buBlip>
                <a:blip r:embed="rId3"/>
              </a:buBlip>
            </a:lvl4pPr>
            <a:lvl5pPr algn="ctr"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Title Text"/>
          <p:cNvSpPr txBox="1"/>
          <p:nvPr>
            <p:ph type="title"/>
          </p:nvPr>
        </p:nvSpPr>
        <p:spPr>
          <a:xfrm>
            <a:off x="650875" y="390525"/>
            <a:ext cx="11703050" cy="1885950"/>
          </a:xfrm>
          <a:prstGeom prst="rect">
            <a:avLst/>
          </a:prstGeom>
          <a:effectLst/>
        </p:spPr>
        <p:txBody>
          <a:bodyPr lIns="45718" tIns="45718" rIns="45718" bIns="45718" anchor="t"/>
          <a:lstStyle/>
          <a:p>
            <a:pPr/>
            <a:r>
              <a:t>Title Text</a:t>
            </a:r>
          </a:p>
        </p:txBody>
      </p:sp>
      <p:sp>
        <p:nvSpPr>
          <p:cNvPr id="123" name="Body Level One…"/>
          <p:cNvSpPr txBox="1"/>
          <p:nvPr>
            <p:ph type="body" idx="1"/>
          </p:nvPr>
        </p:nvSpPr>
        <p:spPr>
          <a:xfrm>
            <a:off x="650875" y="2276475"/>
            <a:ext cx="11703050" cy="7477125"/>
          </a:xfrm>
          <a:prstGeom prst="rect">
            <a:avLst/>
          </a:prstGeom>
          <a:effectLst/>
        </p:spPr>
        <p:txBody>
          <a:bodyPr lIns="45718" tIns="45718" rIns="45718" bIns="45718" anchor="t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Title Text"/>
          <p:cNvSpPr txBox="1"/>
          <p:nvPr>
            <p:ph type="title"/>
          </p:nvPr>
        </p:nvSpPr>
        <p:spPr>
          <a:xfrm>
            <a:off x="1027112" y="6267450"/>
            <a:ext cx="11053765" cy="1936750"/>
          </a:xfrm>
          <a:prstGeom prst="rect">
            <a:avLst/>
          </a:prstGeom>
          <a:effectLst/>
        </p:spPr>
        <p:txBody>
          <a:bodyPr lIns="45718" tIns="45718" rIns="45718" bIns="45718" anchor="t"/>
          <a:lstStyle>
            <a:lvl1pPr algn="l">
              <a:defRPr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133" name="Body Level One…"/>
          <p:cNvSpPr txBox="1"/>
          <p:nvPr>
            <p:ph type="body" sz="quarter" idx="1"/>
          </p:nvPr>
        </p:nvSpPr>
        <p:spPr>
          <a:xfrm>
            <a:off x="1027112" y="4133850"/>
            <a:ext cx="11053765" cy="2133600"/>
          </a:xfrm>
          <a:prstGeom prst="rect">
            <a:avLst/>
          </a:prstGeom>
          <a:effectLst/>
        </p:spPr>
        <p:txBody>
          <a:bodyPr lIns="45718" tIns="45718" rIns="45718" bIns="45718" anchor="b"/>
          <a:lstStyle>
            <a:lvl1pPr marL="0" indent="0">
              <a:buSzTx/>
              <a:buNone/>
              <a:defRPr sz="2000"/>
            </a:lvl1pPr>
            <a:lvl2pPr marL="889000" indent="-444500">
              <a:buBlip>
                <a:blip r:embed="rId3"/>
              </a:buBlip>
              <a:defRPr sz="2000"/>
            </a:lvl2pPr>
            <a:lvl3pPr marL="1333500" indent="-444500">
              <a:buBlip>
                <a:blip r:embed="rId3"/>
              </a:buBlip>
              <a:defRPr sz="2000"/>
            </a:lvl3pPr>
            <a:lvl4pPr marL="1778000" indent="-444500">
              <a:buBlip>
                <a:blip r:embed="rId3"/>
              </a:buBlip>
              <a:defRPr sz="2000"/>
            </a:lvl4pPr>
            <a:lvl5pPr marL="2222500" indent="-444500">
              <a:buBlip>
                <a:blip r:embed="rId3"/>
              </a:buBlip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Title Text"/>
          <p:cNvSpPr txBox="1"/>
          <p:nvPr>
            <p:ph type="title"/>
          </p:nvPr>
        </p:nvSpPr>
        <p:spPr>
          <a:xfrm>
            <a:off x="650875" y="390525"/>
            <a:ext cx="11703050" cy="1885950"/>
          </a:xfrm>
          <a:prstGeom prst="rect">
            <a:avLst/>
          </a:prstGeom>
          <a:effectLst/>
        </p:spPr>
        <p:txBody>
          <a:bodyPr lIns="45718" tIns="45718" rIns="45718" bIns="45718" anchor="t"/>
          <a:lstStyle/>
          <a:p>
            <a:pPr/>
            <a:r>
              <a:t>Title Text</a:t>
            </a:r>
          </a:p>
        </p:txBody>
      </p:sp>
      <p:sp>
        <p:nvSpPr>
          <p:cNvPr id="143" name="Body Level One…"/>
          <p:cNvSpPr txBox="1"/>
          <p:nvPr>
            <p:ph type="body" sz="half" idx="1"/>
          </p:nvPr>
        </p:nvSpPr>
        <p:spPr>
          <a:xfrm>
            <a:off x="650875" y="2276475"/>
            <a:ext cx="5775325" cy="7477125"/>
          </a:xfrm>
          <a:prstGeom prst="rect">
            <a:avLst/>
          </a:prstGeom>
          <a:effectLst/>
        </p:spPr>
        <p:txBody>
          <a:bodyPr lIns="45718" tIns="45718" rIns="45718" bIns="45718" anchor="t"/>
          <a:lstStyle>
            <a:lvl1pPr>
              <a:buBlip>
                <a:blip r:embed="rId3"/>
              </a:buBlip>
              <a:defRPr sz="2800"/>
            </a:lvl1pPr>
            <a:lvl2pPr marL="1481664" indent="-1037164">
              <a:buBlip>
                <a:blip r:embed="rId3"/>
              </a:buBlip>
              <a:defRPr sz="2800"/>
            </a:lvl2pPr>
            <a:lvl3pPr marL="2133600" indent="-1244600">
              <a:buBlip>
                <a:blip r:embed="rId3"/>
              </a:buBlip>
              <a:defRPr sz="2800"/>
            </a:lvl3pPr>
            <a:lvl4pPr marL="2716388" indent="-1382887">
              <a:buBlip>
                <a:blip r:embed="rId3"/>
              </a:buBlip>
              <a:defRPr sz="2800"/>
            </a:lvl4pPr>
            <a:lvl5pPr marL="3160888" indent="-1382888">
              <a:buBlip>
                <a:blip r:embed="rId3"/>
              </a:buBlip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Title Text"/>
          <p:cNvSpPr txBox="1"/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  <a:effectLst/>
        </p:spPr>
        <p:txBody>
          <a:bodyPr lIns="45718" tIns="45718" rIns="45718" bIns="45718" anchor="t"/>
          <a:lstStyle/>
          <a:p>
            <a:pPr/>
            <a:r>
              <a:t>Title Text</a:t>
            </a:r>
          </a:p>
        </p:txBody>
      </p:sp>
      <p:sp>
        <p:nvSpPr>
          <p:cNvPr id="153" name="Body Level One…"/>
          <p:cNvSpPr txBox="1"/>
          <p:nvPr>
            <p:ph type="body" sz="quarter" idx="1"/>
          </p:nvPr>
        </p:nvSpPr>
        <p:spPr>
          <a:xfrm>
            <a:off x="650875" y="2182813"/>
            <a:ext cx="5745163" cy="909640"/>
          </a:xfrm>
          <a:prstGeom prst="rect">
            <a:avLst/>
          </a:prstGeom>
          <a:effectLst/>
        </p:spPr>
        <p:txBody>
          <a:bodyPr lIns="45718" tIns="45718" rIns="45718" bIns="45718" anchor="b"/>
          <a:lstStyle>
            <a:lvl1pPr marL="0" indent="0">
              <a:buSzTx/>
              <a:buNone/>
              <a:defRPr sz="2400"/>
            </a:lvl1pPr>
            <a:lvl2pPr marL="977900" indent="-533400">
              <a:buBlip>
                <a:blip r:embed="rId3"/>
              </a:buBlip>
              <a:defRPr sz="2400"/>
            </a:lvl2pPr>
            <a:lvl3pPr marL="1422400" indent="-533400">
              <a:buBlip>
                <a:blip r:embed="rId3"/>
              </a:buBlip>
              <a:defRPr sz="2400"/>
            </a:lvl3pPr>
            <a:lvl4pPr marL="1866900" indent="-533400">
              <a:buBlip>
                <a:blip r:embed="rId3"/>
              </a:buBlip>
              <a:defRPr sz="2400"/>
            </a:lvl4pPr>
            <a:lvl5pPr marL="2311400" indent="-533400">
              <a:buBlip>
                <a:blip r:embed="rId3"/>
              </a:buBlip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4" name="Rectangle"/>
          <p:cNvSpPr/>
          <p:nvPr>
            <p:ph type="body" sz="quarter" idx="13"/>
          </p:nvPr>
        </p:nvSpPr>
        <p:spPr>
          <a:xfrm>
            <a:off x="6605588" y="2182813"/>
            <a:ext cx="5748340" cy="909639"/>
          </a:xfrm>
          <a:prstGeom prst="rect">
            <a:avLst/>
          </a:prstGeom>
          <a:effectLst/>
        </p:spPr>
        <p:txBody>
          <a:bodyPr lIns="45718" tIns="45718" rIns="45718" bIns="45718" anchor="b"/>
          <a:lstStyle/>
          <a:p>
            <a:pPr>
              <a:buBlip>
                <a:blip r:embed="rId3"/>
              </a:buBlip>
            </a:pPr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Title Text"/>
          <p:cNvSpPr txBox="1"/>
          <p:nvPr>
            <p:ph type="title"/>
          </p:nvPr>
        </p:nvSpPr>
        <p:spPr>
          <a:xfrm>
            <a:off x="650875" y="390525"/>
            <a:ext cx="11703050" cy="1885950"/>
          </a:xfrm>
          <a:prstGeom prst="rect">
            <a:avLst/>
          </a:prstGeom>
          <a:effectLst/>
        </p:spPr>
        <p:txBody>
          <a:bodyPr lIns="45718" tIns="45718" rIns="45718" bIns="45718" anchor="t"/>
          <a:lstStyle/>
          <a:p>
            <a:pPr/>
            <a:r>
              <a:t>Title Text</a:t>
            </a:r>
          </a:p>
        </p:txBody>
      </p:sp>
      <p:sp>
        <p:nvSpPr>
          <p:cNvPr id="1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Title Text"/>
          <p:cNvSpPr txBox="1"/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  <a:effectLst/>
        </p:spPr>
        <p:txBody>
          <a:bodyPr lIns="45718" tIns="45718" rIns="45718" bIns="45718" anchor="b"/>
          <a:lstStyle>
            <a:lvl1pPr algn="l">
              <a:defRPr sz="2000"/>
            </a:lvl1pPr>
          </a:lstStyle>
          <a:p>
            <a:pPr/>
            <a:r>
              <a:t>Title Text</a:t>
            </a:r>
          </a:p>
        </p:txBody>
      </p:sp>
      <p:sp>
        <p:nvSpPr>
          <p:cNvPr id="181" name="Body Level One…"/>
          <p:cNvSpPr txBox="1"/>
          <p:nvPr>
            <p:ph type="body" idx="1"/>
          </p:nvPr>
        </p:nvSpPr>
        <p:spPr>
          <a:xfrm>
            <a:off x="5084762" y="388938"/>
            <a:ext cx="7269165" cy="8323262"/>
          </a:xfrm>
          <a:prstGeom prst="rect">
            <a:avLst/>
          </a:prstGeom>
          <a:effectLst/>
        </p:spPr>
        <p:txBody>
          <a:bodyPr lIns="45718" tIns="45718" rIns="45718" bIns="45718" anchor="t"/>
          <a:lstStyle>
            <a:lvl1pPr>
              <a:buBlip>
                <a:blip r:embed="rId3"/>
              </a:buBlip>
              <a:defRPr sz="3200"/>
            </a:lvl1pPr>
            <a:lvl2pPr marL="1460500" indent="-1016000">
              <a:buBlip>
                <a:blip r:embed="rId3"/>
              </a:buBlip>
              <a:defRPr sz="3200"/>
            </a:lvl2pPr>
            <a:lvl3pPr marL="2074333" indent="-1185332">
              <a:buBlip>
                <a:blip r:embed="rId3"/>
              </a:buBlip>
              <a:defRPr sz="3200"/>
            </a:lvl3pPr>
            <a:lvl4pPr marL="2755900" indent="-1422400">
              <a:buBlip>
                <a:blip r:embed="rId3"/>
              </a:buBlip>
              <a:defRPr sz="3200"/>
            </a:lvl4pPr>
            <a:lvl5pPr marL="3200400" indent="-1422400">
              <a:buBlip>
                <a:blip r:embed="rId3"/>
              </a:buBlip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Rectangle"/>
          <p:cNvSpPr/>
          <p:nvPr>
            <p:ph type="body" sz="half" idx="13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  <a:effectLst/>
        </p:spPr>
        <p:txBody>
          <a:bodyPr lIns="45718" tIns="45718" rIns="45718" bIns="45718" anchor="t"/>
          <a:lstStyle/>
          <a:p>
            <a:pPr>
              <a:buBlip>
                <a:blip r:embed="rId3"/>
              </a:buBlip>
            </a:pPr>
          </a:p>
        </p:txBody>
      </p:sp>
      <p:sp>
        <p:nvSpPr>
          <p:cNvPr id="1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Title Text"/>
          <p:cNvSpPr txBox="1"/>
          <p:nvPr>
            <p:ph type="title"/>
          </p:nvPr>
        </p:nvSpPr>
        <p:spPr>
          <a:xfrm>
            <a:off x="2549525" y="6827838"/>
            <a:ext cx="7802565" cy="806453"/>
          </a:xfrm>
          <a:prstGeom prst="rect">
            <a:avLst/>
          </a:prstGeom>
          <a:effectLst/>
        </p:spPr>
        <p:txBody>
          <a:bodyPr lIns="45718" tIns="45718" rIns="45718" bIns="45718" anchor="b"/>
          <a:lstStyle>
            <a:lvl1pPr algn="l">
              <a:defRPr sz="2000"/>
            </a:lvl1pPr>
          </a:lstStyle>
          <a:p>
            <a:pPr/>
            <a:r>
              <a:t>Title Text</a:t>
            </a:r>
          </a:p>
        </p:txBody>
      </p:sp>
      <p:sp>
        <p:nvSpPr>
          <p:cNvPr id="192" name="Image"/>
          <p:cNvSpPr/>
          <p:nvPr>
            <p:ph type="pic" sz="half" idx="13"/>
          </p:nvPr>
        </p:nvSpPr>
        <p:spPr>
          <a:xfrm>
            <a:off x="2549525" y="871537"/>
            <a:ext cx="7802565" cy="5851527"/>
          </a:xfrm>
          <a:prstGeom prst="rect">
            <a:avLst/>
          </a:prstGeom>
          <a:effectLst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93" name="Body Level One…"/>
          <p:cNvSpPr txBox="1"/>
          <p:nvPr>
            <p:ph type="body" sz="quarter" idx="1"/>
          </p:nvPr>
        </p:nvSpPr>
        <p:spPr>
          <a:xfrm>
            <a:off x="2549525" y="7634288"/>
            <a:ext cx="7802565" cy="1144590"/>
          </a:xfrm>
          <a:prstGeom prst="rect">
            <a:avLst/>
          </a:prstGeom>
          <a:effectLst/>
        </p:spPr>
        <p:txBody>
          <a:bodyPr lIns="45718" tIns="45718" rIns="45718" bIns="45718" anchor="t"/>
          <a:lstStyle>
            <a:lvl1pPr marL="0" indent="0">
              <a:buSzTx/>
              <a:buNone/>
              <a:defRPr sz="1400"/>
            </a:lvl1pPr>
            <a:lvl2pPr marL="755650" indent="-311150">
              <a:buBlip>
                <a:blip r:embed="rId3"/>
              </a:buBlip>
              <a:defRPr sz="1400"/>
            </a:lvl2pPr>
            <a:lvl3pPr marL="1200150" indent="-311150">
              <a:buBlip>
                <a:blip r:embed="rId3"/>
              </a:buBlip>
              <a:defRPr sz="1400"/>
            </a:lvl3pPr>
            <a:lvl4pPr marL="1644650" indent="-311150">
              <a:buBlip>
                <a:blip r:embed="rId3"/>
              </a:buBlip>
              <a:defRPr sz="1400"/>
            </a:lvl4pPr>
            <a:lvl5pPr marL="2089150" indent="-311150">
              <a:buBlip>
                <a:blip r:embed="rId3"/>
              </a:buBlip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Title Text"/>
          <p:cNvSpPr txBox="1"/>
          <p:nvPr>
            <p:ph type="title"/>
          </p:nvPr>
        </p:nvSpPr>
        <p:spPr>
          <a:xfrm>
            <a:off x="650875" y="390525"/>
            <a:ext cx="11703050" cy="1885950"/>
          </a:xfrm>
          <a:prstGeom prst="rect">
            <a:avLst/>
          </a:prstGeom>
          <a:effectLst/>
        </p:spPr>
        <p:txBody>
          <a:bodyPr lIns="45718" tIns="45718" rIns="45718" bIns="45718" anchor="t"/>
          <a:lstStyle/>
          <a:p>
            <a:pPr/>
            <a:r>
              <a:t>Title Text</a:t>
            </a:r>
          </a:p>
        </p:txBody>
      </p:sp>
      <p:sp>
        <p:nvSpPr>
          <p:cNvPr id="203" name="Body Level One…"/>
          <p:cNvSpPr txBox="1"/>
          <p:nvPr>
            <p:ph type="body" idx="1"/>
          </p:nvPr>
        </p:nvSpPr>
        <p:spPr>
          <a:xfrm>
            <a:off x="650875" y="2276475"/>
            <a:ext cx="11703050" cy="7477125"/>
          </a:xfrm>
          <a:prstGeom prst="rect">
            <a:avLst/>
          </a:prstGeom>
          <a:effectLst/>
        </p:spPr>
        <p:txBody>
          <a:bodyPr lIns="45718" tIns="45718" rIns="45718" bIns="45718" anchor="t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Title Text"/>
          <p:cNvSpPr txBox="1"/>
          <p:nvPr>
            <p:ph type="title"/>
          </p:nvPr>
        </p:nvSpPr>
        <p:spPr>
          <a:xfrm>
            <a:off x="9428163" y="390525"/>
            <a:ext cx="2925765" cy="9363075"/>
          </a:xfrm>
          <a:prstGeom prst="rect">
            <a:avLst/>
          </a:prstGeom>
          <a:effectLst/>
        </p:spPr>
        <p:txBody>
          <a:bodyPr lIns="45718" tIns="45718" rIns="45718" bIns="45718" anchor="t"/>
          <a:lstStyle/>
          <a:p>
            <a:pPr/>
            <a:r>
              <a:t>Title Text</a:t>
            </a:r>
          </a:p>
        </p:txBody>
      </p:sp>
      <p:sp>
        <p:nvSpPr>
          <p:cNvPr id="213" name="Body Level One…"/>
          <p:cNvSpPr txBox="1"/>
          <p:nvPr>
            <p:ph type="body" idx="1"/>
          </p:nvPr>
        </p:nvSpPr>
        <p:spPr>
          <a:xfrm>
            <a:off x="650875" y="390525"/>
            <a:ext cx="8624890" cy="9363075"/>
          </a:xfrm>
          <a:prstGeom prst="rect">
            <a:avLst/>
          </a:prstGeom>
          <a:effectLst/>
        </p:spPr>
        <p:txBody>
          <a:bodyPr lIns="45718" tIns="45718" rIns="45718" bIns="45718" anchor="t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.png" descr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707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/>
          <p:nvPr>
            <p:ph type="title"/>
          </p:nvPr>
        </p:nvSpPr>
        <p:spPr>
          <a:xfrm>
            <a:off x="1016000" y="254000"/>
            <a:ext cx="10972800" cy="2286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499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1016000" y="2540000"/>
            <a:ext cx="10972800" cy="6705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499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12076206" y="8509319"/>
            <a:ext cx="277720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FCEFC5"/>
                </a:solidFill>
                <a:latin typeface="American Typewriter Light"/>
                <a:ea typeface="American Typewriter Light"/>
                <a:cs typeface="American Typewriter Light"/>
                <a:sym typeface="American Typewriter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FCEFC5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889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242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814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386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958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0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marL="0" marR="0" indent="0" algn="r" defTabSz="5842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1pPr>
      <a:lvl2pPr marL="0" marR="0" indent="0" algn="r" defTabSz="5842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2pPr>
      <a:lvl3pPr marL="0" marR="0" indent="0" algn="r" defTabSz="5842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3pPr>
      <a:lvl4pPr marL="0" marR="0" indent="0" algn="r" defTabSz="5842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4pPr>
      <a:lvl5pPr marL="0" marR="0" indent="0" algn="r" defTabSz="5842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5pPr>
      <a:lvl6pPr marL="0" marR="0" indent="0" algn="r" defTabSz="5842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6pPr>
      <a:lvl7pPr marL="0" marR="0" indent="0" algn="r" defTabSz="5842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7pPr>
      <a:lvl8pPr marL="0" marR="0" indent="0" algn="r" defTabSz="5842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8pPr>
      <a:lvl9pPr marL="0" marR="0" indent="0" algn="r" defTabSz="5842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merican Typewriter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image4.png" descr="image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890000"/>
            <a:ext cx="1557338" cy="58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6.png" descr="image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33085" y="8853482"/>
            <a:ext cx="1314473" cy="657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-117941"/>
            <a:ext cx="13004800" cy="2885948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Key Points: Geomorphological characterization and numerical modeling of ice stability shows that flow units near Hrad Vallis are pāhoehoe (Hawaiian-style lava), not mud flow deposits.…"/>
          <p:cNvSpPr txBox="1"/>
          <p:nvPr/>
        </p:nvSpPr>
        <p:spPr>
          <a:xfrm>
            <a:off x="8869874" y="2690597"/>
            <a:ext cx="3523911" cy="5120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 defTabSz="457200">
              <a:lnSpc>
                <a:spcPts val="4800"/>
              </a:lnSpc>
              <a:defRPr b="1" i="1" sz="1600">
                <a:solidFill>
                  <a:srgbClr val="FFFFFF"/>
                </a:solidFill>
                <a:uFill>
                  <a:solidFill>
                    <a:srgbClr val="1B4274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pPr>
            <a:r>
              <a:rPr u="sng"/>
              <a:t>Key Points</a:t>
            </a:r>
            <a:r>
              <a:t>: Geomorphological characterization and numerical modeling of ice stability shows that flow units near Hrad Vallis are pāhoehoe (Hawaiian-style lava), not mud flow deposits.</a:t>
            </a:r>
            <a:endParaRPr b="0" i="0"/>
          </a:p>
          <a:p>
            <a:pPr algn="l" defTabSz="457200">
              <a:lnSpc>
                <a:spcPts val="4800"/>
              </a:lnSpc>
              <a:defRPr b="1" i="1" sz="1600">
                <a:solidFill>
                  <a:srgbClr val="FFFFFF"/>
                </a:solidFill>
                <a:uFill>
                  <a:solidFill>
                    <a:srgbClr val="1B4274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pPr>
            <a:r>
              <a:t>The emplacement time of a</a:t>
            </a:r>
            <a:endParaRPr b="0" i="0"/>
          </a:p>
          <a:p>
            <a:pPr algn="l" defTabSz="457200">
              <a:lnSpc>
                <a:spcPts val="4800"/>
              </a:lnSpc>
              <a:defRPr b="1" i="1" sz="1600">
                <a:solidFill>
                  <a:srgbClr val="FFFFFF"/>
                </a:solidFill>
                <a:uFill>
                  <a:solidFill>
                    <a:srgbClr val="1B4274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pPr>
            <a:r>
              <a:t>pāhoehoe flow of the observed thickness (50 m) would require decades (16–36 years).</a:t>
            </a:r>
            <a:endParaRPr b="0" i="0"/>
          </a:p>
          <a:p>
            <a:pPr algn="l" defTabSz="457200">
              <a:lnSpc>
                <a:spcPts val="4800"/>
              </a:lnSpc>
              <a:defRPr b="1" i="1" sz="1600">
                <a:solidFill>
                  <a:srgbClr val="FFFFFF"/>
                </a:solidFill>
                <a:uFill>
                  <a:solidFill>
                    <a:srgbClr val="1B4274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pPr>
            <a:r>
              <a:t>Lava-induced hydrothermal systems in Hrad Vallis may have created habitable niches for life.</a:t>
            </a:r>
            <a:endParaRPr b="0" i="0"/>
          </a:p>
        </p:txBody>
      </p:sp>
      <p:sp>
        <p:nvSpPr>
          <p:cNvPr id="227" name="The authors acknowledge funding from the NASA Planetary Geology and Geophysics Program (NNX13AR14G) NASA Planetary Science Division (80NSSC17K0307), and NASA Earth and Space Sciences Fellowship Program (NNX16AP09H)."/>
          <p:cNvSpPr txBox="1"/>
          <p:nvPr/>
        </p:nvSpPr>
        <p:spPr>
          <a:xfrm>
            <a:off x="591935" y="8594374"/>
            <a:ext cx="11617729" cy="637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lnSpc>
                <a:spcPts val="4200"/>
              </a:lnSpc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authors acknowledge funding from the NASA Planetary Geology and Geophysics Program (NNX13AR14G) NASA Planetary Science Division (80NSSC17K0307), and NASA Earth and Space Sciences Fellowship Program (NNX16AP09H). </a:t>
            </a:r>
          </a:p>
        </p:txBody>
      </p:sp>
      <p:pic>
        <p:nvPicPr>
          <p:cNvPr id="228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820810" y="2711036"/>
            <a:ext cx="4735430" cy="35851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04711" y="2702834"/>
            <a:ext cx="3523911" cy="36015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13266" y="6547441"/>
            <a:ext cx="8246162" cy="2052693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HiRISE-Derived Topography of a Hrad Vallis Flow Unit"/>
          <p:cNvSpPr txBox="1"/>
          <p:nvPr/>
        </p:nvSpPr>
        <p:spPr>
          <a:xfrm>
            <a:off x="820427" y="5611899"/>
            <a:ext cx="2792444" cy="637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lnSpc>
                <a:spcPts val="4200"/>
              </a:lnSpc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HiRISE-Derived Topography of a Hrad Vallis Flow Unit</a:t>
            </a:r>
          </a:p>
        </p:txBody>
      </p:sp>
      <p:sp>
        <p:nvSpPr>
          <p:cNvPr id="232" name="Modeled Ice Retreat Rates Through Time"/>
          <p:cNvSpPr txBox="1"/>
          <p:nvPr/>
        </p:nvSpPr>
        <p:spPr>
          <a:xfrm>
            <a:off x="2518946" y="6270769"/>
            <a:ext cx="3411842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lnSpc>
                <a:spcPts val="4200"/>
              </a:lnSpc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Modeled Ice Retreat Rates Through Time </a:t>
            </a:r>
          </a:p>
        </p:txBody>
      </p:sp>
      <p:pic>
        <p:nvPicPr>
          <p:cNvPr id="233" name="Image" descr="Imag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1773775" y="7544395"/>
            <a:ext cx="833092" cy="833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E07204"/>
      </a:dk1>
      <a:lt1>
        <a:srgbClr val="DCDEE0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B6AFAA"/>
      </a:accent3>
      <a:accent4>
        <a:srgbClr val="464A5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">
      <a:majorFont>
        <a:latin typeface="Lucida Grande"/>
        <a:ea typeface="Lucida Grande"/>
        <a:cs typeface="Lucida Grand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07204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DCDEE0"/>
            </a:solidFill>
            <a:effectLst/>
            <a:uFillTx/>
            <a:latin typeface="+mj-lt"/>
            <a:ea typeface="+mj-ea"/>
            <a:cs typeface="+mj-cs"/>
            <a:sym typeface="Lucida Grand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DCDEE0"/>
            </a:solidFill>
            <a:effectLst/>
            <a:uFillTx/>
            <a:latin typeface="+mj-lt"/>
            <a:ea typeface="+mj-ea"/>
            <a:cs typeface="+mj-cs"/>
            <a:sym typeface="Lucida Grand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B6AFAA"/>
      </a:accent3>
      <a:accent4>
        <a:srgbClr val="464A5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">
      <a:majorFont>
        <a:latin typeface="Lucida Grande"/>
        <a:ea typeface="Lucida Grande"/>
        <a:cs typeface="Lucida Grand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07204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DCDEE0"/>
            </a:solidFill>
            <a:effectLst/>
            <a:uFillTx/>
            <a:latin typeface="+mj-lt"/>
            <a:ea typeface="+mj-ea"/>
            <a:cs typeface="+mj-cs"/>
            <a:sym typeface="Lucida Grand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DCDEE0"/>
            </a:solidFill>
            <a:effectLst/>
            <a:uFillTx/>
            <a:latin typeface="+mj-lt"/>
            <a:ea typeface="+mj-ea"/>
            <a:cs typeface="+mj-cs"/>
            <a:sym typeface="Lucida Grand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