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CECB"/>
          </a:solidFill>
        </a:fill>
      </a:tcStyle>
    </a:wholeTbl>
    <a:band2H>
      <a:tcTxStyle b="def" i="def"/>
      <a:tcStyle>
        <a:tcBdr/>
        <a:fill>
          <a:solidFill>
            <a:srgbClr val="F3E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D8CD"/>
          </a:solidFill>
        </a:fill>
      </a:tcStyle>
    </a:wholeTbl>
    <a:band2H>
      <a:tcTxStyle b="def" i="def"/>
      <a:tcStyle>
        <a:tcBdr/>
        <a:fill>
          <a:solidFill>
            <a:srgbClr val="F3ED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DED6"/>
          </a:solidFill>
        </a:fill>
      </a:tcStyle>
    </a:wholeTbl>
    <a:band2H>
      <a:tcTxStyle b="def" i="def"/>
      <a:tcStyle>
        <a:tcBdr/>
        <a:fill>
          <a:solidFill>
            <a:srgbClr val="F1EF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dk1" tx1="lt1" bg2="dk2" tx2="lt2" accent1="accent1" accent2="accent2" accent3="accent3" accent4="accent4" accent5="accent5" accent6="accent6" hlink="hlink" folHlink="folHlink"/>
  <p:notesStyle>
    <a:lvl1pPr defTabSz="457200" latinLnBrk="0">
      <a:defRPr sz="1200">
        <a:solidFill>
          <a:srgbClr val="FFFFFF"/>
        </a:solidFill>
        <a:latin typeface="+mj-lt"/>
        <a:ea typeface="+mj-ea"/>
        <a:cs typeface="+mj-cs"/>
        <a:sym typeface="Calisto MT"/>
      </a:defRPr>
    </a:lvl1pPr>
    <a:lvl2pPr indent="228600" defTabSz="457200" latinLnBrk="0">
      <a:defRPr sz="1200">
        <a:solidFill>
          <a:srgbClr val="FFFFFF"/>
        </a:solidFill>
        <a:latin typeface="+mj-lt"/>
        <a:ea typeface="+mj-ea"/>
        <a:cs typeface="+mj-cs"/>
        <a:sym typeface="Calisto MT"/>
      </a:defRPr>
    </a:lvl2pPr>
    <a:lvl3pPr indent="457200" defTabSz="457200" latinLnBrk="0">
      <a:defRPr sz="1200">
        <a:solidFill>
          <a:srgbClr val="FFFFFF"/>
        </a:solidFill>
        <a:latin typeface="+mj-lt"/>
        <a:ea typeface="+mj-ea"/>
        <a:cs typeface="+mj-cs"/>
        <a:sym typeface="Calisto MT"/>
      </a:defRPr>
    </a:lvl3pPr>
    <a:lvl4pPr indent="685800" defTabSz="457200" latinLnBrk="0">
      <a:defRPr sz="1200">
        <a:solidFill>
          <a:srgbClr val="FFFFFF"/>
        </a:solidFill>
        <a:latin typeface="+mj-lt"/>
        <a:ea typeface="+mj-ea"/>
        <a:cs typeface="+mj-cs"/>
        <a:sym typeface="Calisto MT"/>
      </a:defRPr>
    </a:lvl4pPr>
    <a:lvl5pPr indent="914400" defTabSz="457200" latinLnBrk="0">
      <a:defRPr sz="1200">
        <a:solidFill>
          <a:srgbClr val="FFFFFF"/>
        </a:solidFill>
        <a:latin typeface="+mj-lt"/>
        <a:ea typeface="+mj-ea"/>
        <a:cs typeface="+mj-cs"/>
        <a:sym typeface="Calisto MT"/>
      </a:defRPr>
    </a:lvl5pPr>
    <a:lvl6pPr indent="1143000" defTabSz="457200" latinLnBrk="0">
      <a:defRPr sz="1200">
        <a:solidFill>
          <a:srgbClr val="FFFFFF"/>
        </a:solidFill>
        <a:latin typeface="+mj-lt"/>
        <a:ea typeface="+mj-ea"/>
        <a:cs typeface="+mj-cs"/>
        <a:sym typeface="Calisto MT"/>
      </a:defRPr>
    </a:lvl6pPr>
    <a:lvl7pPr indent="1371600" defTabSz="457200" latinLnBrk="0">
      <a:defRPr sz="1200">
        <a:solidFill>
          <a:srgbClr val="FFFFFF"/>
        </a:solidFill>
        <a:latin typeface="+mj-lt"/>
        <a:ea typeface="+mj-ea"/>
        <a:cs typeface="+mj-cs"/>
        <a:sym typeface="Calisto MT"/>
      </a:defRPr>
    </a:lvl7pPr>
    <a:lvl8pPr indent="1600200" defTabSz="457200" latinLnBrk="0">
      <a:defRPr sz="1200">
        <a:solidFill>
          <a:srgbClr val="FFFFFF"/>
        </a:solidFill>
        <a:latin typeface="+mj-lt"/>
        <a:ea typeface="+mj-ea"/>
        <a:cs typeface="+mj-cs"/>
        <a:sym typeface="Calisto MT"/>
      </a:defRPr>
    </a:lvl8pPr>
    <a:lvl9pPr indent="1828800" defTabSz="457200" latinLnBrk="0">
      <a:defRPr sz="1200">
        <a:solidFill>
          <a:srgbClr val="FFFFFF"/>
        </a:solidFill>
        <a:latin typeface="+mj-lt"/>
        <a:ea typeface="+mj-ea"/>
        <a:cs typeface="+mj-cs"/>
        <a:sym typeface="Calisto MT"/>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028020" y="1769541"/>
            <a:ext cx="7080026" cy="1828801"/>
          </a:xfrm>
          <a:prstGeom prst="rect">
            <a:avLst/>
          </a:prstGeom>
        </p:spPr>
        <p:txBody>
          <a:bodyPr anchor="b"/>
          <a:lstStyle>
            <a:lvl1pPr>
              <a:defRPr sz="5400"/>
            </a:lvl1pPr>
          </a:lstStyle>
          <a:p>
            <a:pPr/>
            <a:r>
              <a:t>Title Text</a:t>
            </a:r>
          </a:p>
        </p:txBody>
      </p:sp>
      <p:sp>
        <p:nvSpPr>
          <p:cNvPr id="12" name="Body Level One…"/>
          <p:cNvSpPr txBox="1"/>
          <p:nvPr>
            <p:ph type="body" sz="quarter" idx="1"/>
          </p:nvPr>
        </p:nvSpPr>
        <p:spPr>
          <a:xfrm>
            <a:off x="1028020" y="3598338"/>
            <a:ext cx="7080026" cy="1049868"/>
          </a:xfrm>
          <a:prstGeom prst="rect">
            <a:avLst/>
          </a:prstGeom>
        </p:spPr>
        <p:txBody>
          <a:bodyPr/>
          <a:lstStyle>
            <a:lvl1pPr marL="0" indent="0" algn="ctr">
              <a:buClrTx/>
              <a:buSzTx/>
              <a:buNone/>
              <a:defRPr>
                <a:solidFill>
                  <a:srgbClr val="FFFFFF"/>
                </a:solidFill>
              </a:defRPr>
            </a:lvl1pPr>
            <a:lvl2pPr marL="0" indent="457200" algn="ctr">
              <a:buClrTx/>
              <a:buSzTx/>
              <a:buNone/>
              <a:defRPr>
                <a:solidFill>
                  <a:srgbClr val="FFFFFF"/>
                </a:solidFill>
              </a:defRPr>
            </a:lvl2pPr>
            <a:lvl3pPr marL="0" indent="914400" algn="ctr">
              <a:buClrTx/>
              <a:buSzTx/>
              <a:buNone/>
              <a:defRPr>
                <a:solidFill>
                  <a:srgbClr val="FFFFFF"/>
                </a:solidFill>
              </a:defRPr>
            </a:lvl3pPr>
            <a:lvl4pPr marL="0" indent="1371600" algn="ctr">
              <a:buClrTx/>
              <a:buSzTx/>
              <a:buNone/>
              <a:defRPr>
                <a:solidFill>
                  <a:srgbClr val="FFFFFF"/>
                </a:solidFill>
              </a:defRPr>
            </a:lvl4pPr>
            <a:lvl5pPr marL="0" indent="1828800" algn="ctr">
              <a:buClrTx/>
              <a:buSzTx/>
              <a:buNone/>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xfrm>
            <a:off x="685346" y="1732450"/>
            <a:ext cx="7765323" cy="4058752"/>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971550" y="1761068"/>
            <a:ext cx="7192914" cy="1828814"/>
          </a:xfrm>
          <a:prstGeom prst="rect">
            <a:avLst/>
          </a:prstGeom>
        </p:spPr>
        <p:txBody>
          <a:bodyPr anchor="b"/>
          <a:lstStyle/>
          <a:p>
            <a:pPr/>
            <a:r>
              <a:t>Title Text</a:t>
            </a:r>
          </a:p>
        </p:txBody>
      </p:sp>
      <p:sp>
        <p:nvSpPr>
          <p:cNvPr id="30" name="Body Level One…"/>
          <p:cNvSpPr txBox="1"/>
          <p:nvPr>
            <p:ph type="body" sz="quarter" idx="1"/>
          </p:nvPr>
        </p:nvSpPr>
        <p:spPr>
          <a:xfrm>
            <a:off x="971550" y="3589878"/>
            <a:ext cx="7192914" cy="1507055"/>
          </a:xfrm>
          <a:prstGeom prst="rect">
            <a:avLst/>
          </a:prstGeom>
        </p:spPr>
        <p:txBody>
          <a:bodyPr/>
          <a:lstStyle>
            <a:lvl1pPr marL="0" indent="0" algn="ctr">
              <a:buClrTx/>
              <a:buSzTx/>
              <a:buNone/>
              <a:defRPr>
                <a:solidFill>
                  <a:srgbClr val="FFFFFF"/>
                </a:solidFill>
              </a:defRPr>
            </a:lvl1pPr>
            <a:lvl2pPr marL="0" indent="457200" algn="ctr">
              <a:buClrTx/>
              <a:buSzTx/>
              <a:buNone/>
              <a:defRPr>
                <a:solidFill>
                  <a:srgbClr val="FFFFFF"/>
                </a:solidFill>
              </a:defRPr>
            </a:lvl2pPr>
            <a:lvl3pPr marL="0" indent="914400" algn="ctr">
              <a:buClrTx/>
              <a:buSzTx/>
              <a:buNone/>
              <a:defRPr>
                <a:solidFill>
                  <a:srgbClr val="FFFFFF"/>
                </a:solidFill>
              </a:defRPr>
            </a:lvl3pPr>
            <a:lvl4pPr marL="0" indent="1371600" algn="ctr">
              <a:buClrTx/>
              <a:buSzTx/>
              <a:buNone/>
              <a:defRPr>
                <a:solidFill>
                  <a:srgbClr val="FFFFFF"/>
                </a:solidFill>
              </a:defRPr>
            </a:lvl4pPr>
            <a:lvl5pPr marL="0" indent="1828800" algn="ctr">
              <a:buClrTx/>
              <a:buSzTx/>
              <a:buNone/>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685347" y="1732448"/>
            <a:ext cx="3795374" cy="4058751"/>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pic>
        <p:nvPicPr>
          <p:cNvPr id="47" name="Picture 9" descr="Picture 9"/>
          <p:cNvPicPr>
            <a:picLocks noChangeAspect="1"/>
          </p:cNvPicPr>
          <p:nvPr/>
        </p:nvPicPr>
        <p:blipFill>
          <a:blip r:embed="rId2">
            <a:extLst/>
          </a:blip>
          <a:stretch>
            <a:fillRect/>
          </a:stretch>
        </p:blipFill>
        <p:spPr>
          <a:xfrm>
            <a:off x="685344" y="1770322"/>
            <a:ext cx="3787425" cy="4112954"/>
          </a:xfrm>
          <a:prstGeom prst="rect">
            <a:avLst/>
          </a:prstGeom>
          <a:ln w="12700">
            <a:miter lim="400000"/>
          </a:ln>
        </p:spPr>
      </p:pic>
      <p:pic>
        <p:nvPicPr>
          <p:cNvPr id="48" name="Picture 13" descr="Picture 13"/>
          <p:cNvPicPr>
            <a:picLocks noChangeAspect="1"/>
          </p:cNvPicPr>
          <p:nvPr/>
        </p:nvPicPr>
        <p:blipFill>
          <a:blip r:embed="rId2">
            <a:extLst/>
          </a:blip>
          <a:stretch>
            <a:fillRect/>
          </a:stretch>
        </p:blipFill>
        <p:spPr>
          <a:xfrm>
            <a:off x="4663244" y="1770322"/>
            <a:ext cx="3787424" cy="4112954"/>
          </a:xfrm>
          <a:prstGeom prst="rect">
            <a:avLst/>
          </a:prstGeom>
          <a:ln w="12700">
            <a:miter lim="400000"/>
          </a:ln>
        </p:spPr>
      </p:pic>
      <p:sp>
        <p:nvSpPr>
          <p:cNvPr id="49" name="Title Text"/>
          <p:cNvSpPr txBox="1"/>
          <p:nvPr>
            <p:ph type="title"/>
          </p:nvPr>
        </p:nvSpPr>
        <p:spPr>
          <a:prstGeom prst="rect">
            <a:avLst/>
          </a:prstGeom>
        </p:spPr>
        <p:txBody>
          <a:bodyPr/>
          <a:lstStyle/>
          <a:p>
            <a:pPr/>
            <a:r>
              <a:t>Title Text</a:t>
            </a:r>
          </a:p>
        </p:txBody>
      </p:sp>
      <p:sp>
        <p:nvSpPr>
          <p:cNvPr id="50" name="Body Level One…"/>
          <p:cNvSpPr txBox="1"/>
          <p:nvPr>
            <p:ph type="body" sz="quarter" idx="1"/>
          </p:nvPr>
        </p:nvSpPr>
        <p:spPr>
          <a:xfrm>
            <a:off x="754404" y="1835254"/>
            <a:ext cx="3657259" cy="544885"/>
          </a:xfrm>
          <a:prstGeom prst="rect">
            <a:avLst/>
          </a:prstGeom>
        </p:spPr>
        <p:txBody>
          <a:bodyPr anchor="b"/>
          <a:lstStyle>
            <a:lvl1pPr marL="0" indent="0" algn="ctr">
              <a:buClrTx/>
              <a:buSzTx/>
              <a:buNone/>
              <a:defRPr sz="2400"/>
            </a:lvl1pPr>
            <a:lvl2pPr marL="0" indent="457200" algn="ctr">
              <a:buClrTx/>
              <a:buSzTx/>
              <a:buNone/>
              <a:defRPr sz="2400"/>
            </a:lvl2pPr>
            <a:lvl3pPr marL="0" indent="914400" algn="ctr">
              <a:buClrTx/>
              <a:buSzTx/>
              <a:buNone/>
              <a:defRPr sz="2400"/>
            </a:lvl3pPr>
            <a:lvl4pPr marL="0" indent="1371600" algn="ctr">
              <a:buClrTx/>
              <a:buSzTx/>
              <a:buNone/>
              <a:defRPr sz="2400"/>
            </a:lvl4pPr>
            <a:lvl5pPr marL="0" indent="1828800" algn="ctr">
              <a:buClrTx/>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1" name="Text Placeholder 4"/>
          <p:cNvSpPr/>
          <p:nvPr>
            <p:ph type="body" sz="quarter" idx="21"/>
          </p:nvPr>
        </p:nvSpPr>
        <p:spPr>
          <a:xfrm>
            <a:off x="4721225" y="1835255"/>
            <a:ext cx="3671498" cy="544884"/>
          </a:xfrm>
          <a:prstGeom prst="rect">
            <a:avLst/>
          </a:prstGeom>
        </p:spPr>
        <p:txBody>
          <a:bodyPr anchor="b"/>
          <a:lstStyle/>
          <a:p>
            <a:pPr marL="0" indent="0" algn="ctr">
              <a:buClrTx/>
              <a:buSzTx/>
              <a:buNone/>
              <a:defRPr sz="2400"/>
            </a:pPr>
          </a:p>
        </p:txBody>
      </p:sp>
      <p:sp>
        <p:nvSpPr>
          <p:cNvPr id="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9" name="Title Text"/>
          <p:cNvSpPr txBox="1"/>
          <p:nvPr>
            <p:ph type="title"/>
          </p:nvPr>
        </p:nvSpPr>
        <p:spPr>
          <a:prstGeom prst="rect">
            <a:avLst/>
          </a:prstGeom>
        </p:spPr>
        <p:txBody>
          <a:bodyPr/>
          <a:lstStyle/>
          <a:p>
            <a:pPr/>
            <a:r>
              <a:t>Title Text</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4" name="Title Text"/>
          <p:cNvSpPr txBox="1"/>
          <p:nvPr>
            <p:ph type="title"/>
          </p:nvPr>
        </p:nvSpPr>
        <p:spPr>
          <a:xfrm>
            <a:off x="685347" y="609600"/>
            <a:ext cx="2780167" cy="1821919"/>
          </a:xfrm>
          <a:prstGeom prst="rect">
            <a:avLst/>
          </a:prstGeom>
        </p:spPr>
        <p:txBody>
          <a:bodyPr anchor="b"/>
          <a:lstStyle>
            <a:lvl1pPr>
              <a:defRPr sz="2400"/>
            </a:lvl1pPr>
          </a:lstStyle>
          <a:p>
            <a:pPr/>
            <a:r>
              <a:t>Title Text</a:t>
            </a:r>
          </a:p>
        </p:txBody>
      </p:sp>
      <p:sp>
        <p:nvSpPr>
          <p:cNvPr id="75" name="Body Level One…"/>
          <p:cNvSpPr txBox="1"/>
          <p:nvPr>
            <p:ph type="body" sz="half" idx="1"/>
          </p:nvPr>
        </p:nvSpPr>
        <p:spPr>
          <a:xfrm>
            <a:off x="3641725" y="609600"/>
            <a:ext cx="4808943" cy="5181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Text Placeholder 3"/>
          <p:cNvSpPr/>
          <p:nvPr>
            <p:ph type="body" sz="quarter" idx="21"/>
          </p:nvPr>
        </p:nvSpPr>
        <p:spPr>
          <a:xfrm>
            <a:off x="685346" y="2431518"/>
            <a:ext cx="2780169" cy="3359682"/>
          </a:xfrm>
          <a:prstGeom prst="rect">
            <a:avLst/>
          </a:prstGeom>
        </p:spPr>
        <p:txBody>
          <a:bodyPr/>
          <a:lstStyle/>
          <a:p>
            <a:pPr marL="0" indent="0" algn="ctr">
              <a:buClrTx/>
              <a:buSzTx/>
              <a:buNone/>
              <a:defRPr sz="1600"/>
            </a:pP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pic>
        <p:nvPicPr>
          <p:cNvPr id="84" name="Picture 11" descr="Picture 11"/>
          <p:cNvPicPr>
            <a:picLocks noChangeAspect="1"/>
          </p:cNvPicPr>
          <p:nvPr/>
        </p:nvPicPr>
        <p:blipFill>
          <a:blip r:embed="rId2">
            <a:extLst/>
          </a:blip>
          <a:stretch>
            <a:fillRect/>
          </a:stretch>
        </p:blipFill>
        <p:spPr>
          <a:xfrm>
            <a:off x="4844986" y="609922"/>
            <a:ext cx="3428148" cy="5205474"/>
          </a:xfrm>
          <a:prstGeom prst="rect">
            <a:avLst/>
          </a:prstGeom>
          <a:ln w="12700">
            <a:miter lim="400000"/>
          </a:ln>
        </p:spPr>
      </p:pic>
      <p:sp>
        <p:nvSpPr>
          <p:cNvPr id="85" name="Title Text"/>
          <p:cNvSpPr txBox="1"/>
          <p:nvPr>
            <p:ph type="title"/>
          </p:nvPr>
        </p:nvSpPr>
        <p:spPr>
          <a:xfrm>
            <a:off x="685347" y="609922"/>
            <a:ext cx="3924676" cy="1829339"/>
          </a:xfrm>
          <a:prstGeom prst="rect">
            <a:avLst/>
          </a:prstGeom>
        </p:spPr>
        <p:txBody>
          <a:bodyPr anchor="b"/>
          <a:lstStyle>
            <a:lvl1pPr>
              <a:defRPr sz="3200"/>
            </a:lvl1pPr>
          </a:lstStyle>
          <a:p>
            <a:pPr/>
            <a:r>
              <a:t>Title Text</a:t>
            </a:r>
          </a:p>
        </p:txBody>
      </p:sp>
      <p:sp>
        <p:nvSpPr>
          <p:cNvPr id="86" name="Picture Placeholder 2"/>
          <p:cNvSpPr/>
          <p:nvPr>
            <p:ph type="pic" sz="half" idx="21"/>
          </p:nvPr>
        </p:nvSpPr>
        <p:spPr>
          <a:xfrm>
            <a:off x="4976728" y="743988"/>
            <a:ext cx="3165376" cy="4912823"/>
          </a:xfrm>
          <a:prstGeom prst="rect">
            <a:avLst/>
          </a:prstGeom>
          <a:effectLst>
            <a:outerShdw sx="100000" sy="100000" kx="0" ky="0" algn="b" rotWithShape="0" blurRad="38100" dist="25400" dir="4440000">
              <a:srgbClr val="000000">
                <a:alpha val="36000"/>
              </a:srgbClr>
            </a:outerShdw>
          </a:effectLst>
        </p:spPr>
        <p:txBody>
          <a:bodyPr lIns="91439" rIns="91439">
            <a:noAutofit/>
          </a:bodyPr>
          <a:lstStyle/>
          <a:p>
            <a:pPr/>
          </a:p>
        </p:txBody>
      </p:sp>
      <p:sp>
        <p:nvSpPr>
          <p:cNvPr id="87" name="Body Level One…"/>
          <p:cNvSpPr txBox="1"/>
          <p:nvPr>
            <p:ph type="body" sz="half" idx="1"/>
          </p:nvPr>
        </p:nvSpPr>
        <p:spPr>
          <a:xfrm>
            <a:off x="685347" y="2439260"/>
            <a:ext cx="3924676" cy="3376135"/>
          </a:xfrm>
          <a:prstGeom prst="rect">
            <a:avLst/>
          </a:prstGeom>
        </p:spPr>
        <p:txBody>
          <a:bodyPr/>
          <a:lstStyle>
            <a:lvl1pPr marL="0" indent="0" algn="ctr">
              <a:buClrTx/>
              <a:buSzTx/>
              <a:buNone/>
              <a:defRPr sz="1600"/>
            </a:lvl1pPr>
            <a:lvl2pPr marL="0" indent="457200" algn="ctr">
              <a:buClrTx/>
              <a:buSzTx/>
              <a:buNone/>
              <a:defRPr sz="1600"/>
            </a:lvl2pPr>
            <a:lvl3pPr marL="0" indent="914400" algn="ctr">
              <a:buClrTx/>
              <a:buSzTx/>
              <a:buNone/>
              <a:defRPr sz="1600"/>
            </a:lvl3pPr>
            <a:lvl4pPr marL="0" indent="1371600" algn="ctr">
              <a:buClrTx/>
              <a:buSzTx/>
              <a:buNone/>
              <a:defRPr sz="1600"/>
            </a:lvl4pPr>
            <a:lvl5pPr marL="0" indent="1828800" algn="ctr">
              <a:buClrTx/>
              <a:buSz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anoramic Picture with Caption">
    <p:spTree>
      <p:nvGrpSpPr>
        <p:cNvPr id="1" name=""/>
        <p:cNvGrpSpPr/>
        <p:nvPr/>
      </p:nvGrpSpPr>
      <p:grpSpPr>
        <a:xfrm>
          <a:off x="0" y="0"/>
          <a:ext cx="0" cy="0"/>
          <a:chOff x="0" y="0"/>
          <a:chExt cx="0" cy="0"/>
        </a:xfrm>
      </p:grpSpPr>
      <p:pic>
        <p:nvPicPr>
          <p:cNvPr id="95" name="Picture 7" descr="Picture 7"/>
          <p:cNvPicPr>
            <a:picLocks noChangeAspect="1"/>
          </p:cNvPicPr>
          <p:nvPr/>
        </p:nvPicPr>
        <p:blipFill>
          <a:blip r:embed="rId2">
            <a:extLst/>
          </a:blip>
          <a:stretch>
            <a:fillRect/>
          </a:stretch>
        </p:blipFill>
        <p:spPr>
          <a:xfrm>
            <a:off x="743994" y="540085"/>
            <a:ext cx="7656012" cy="3834375"/>
          </a:xfrm>
          <a:prstGeom prst="rect">
            <a:avLst/>
          </a:prstGeom>
          <a:ln w="12700">
            <a:miter lim="400000"/>
          </a:ln>
        </p:spPr>
      </p:pic>
      <p:sp>
        <p:nvSpPr>
          <p:cNvPr id="96" name="Title Text"/>
          <p:cNvSpPr txBox="1"/>
          <p:nvPr>
            <p:ph type="title"/>
          </p:nvPr>
        </p:nvSpPr>
        <p:spPr>
          <a:xfrm>
            <a:off x="685354" y="4565255"/>
            <a:ext cx="7766495" cy="543473"/>
          </a:xfrm>
          <a:prstGeom prst="rect">
            <a:avLst/>
          </a:prstGeom>
        </p:spPr>
        <p:txBody>
          <a:bodyPr anchor="b"/>
          <a:lstStyle>
            <a:lvl1pPr>
              <a:defRPr sz="2800"/>
            </a:lvl1pPr>
          </a:lstStyle>
          <a:p>
            <a:pPr/>
            <a:r>
              <a:t>Title Text</a:t>
            </a:r>
          </a:p>
        </p:txBody>
      </p:sp>
      <p:sp>
        <p:nvSpPr>
          <p:cNvPr id="97" name="Picture Placeholder 2"/>
          <p:cNvSpPr/>
          <p:nvPr>
            <p:ph type="pic" idx="21"/>
          </p:nvPr>
        </p:nvSpPr>
        <p:spPr>
          <a:xfrm>
            <a:off x="926217" y="695009"/>
            <a:ext cx="7285601" cy="3525672"/>
          </a:xfrm>
          <a:prstGeom prst="rect">
            <a:avLst/>
          </a:prstGeom>
          <a:effectLst>
            <a:outerShdw sx="100000" sy="100000" kx="0" ky="0" algn="b" rotWithShape="0" blurRad="38100" dist="25400" dir="4440000">
              <a:srgbClr val="000000">
                <a:alpha val="36000"/>
              </a:srgbClr>
            </a:outerShdw>
          </a:effectLst>
        </p:spPr>
        <p:txBody>
          <a:bodyPr lIns="91439" rIns="91439">
            <a:noAutofit/>
          </a:bodyPr>
          <a:lstStyle/>
          <a:p>
            <a:pPr/>
          </a:p>
        </p:txBody>
      </p:sp>
      <p:sp>
        <p:nvSpPr>
          <p:cNvPr id="98" name="Body Level One…"/>
          <p:cNvSpPr txBox="1"/>
          <p:nvPr>
            <p:ph type="body" sz="quarter" idx="1"/>
          </p:nvPr>
        </p:nvSpPr>
        <p:spPr>
          <a:xfrm>
            <a:off x="685346" y="5108728"/>
            <a:ext cx="7765323" cy="682473"/>
          </a:xfrm>
          <a:prstGeom prst="rect">
            <a:avLst/>
          </a:prstGeom>
        </p:spPr>
        <p:txBody>
          <a:bodyPr/>
          <a:lstStyle>
            <a:lvl1pPr marL="0" indent="0" algn="ctr">
              <a:buClrTx/>
              <a:buSzTx/>
              <a:buNone/>
              <a:defRPr sz="1600"/>
            </a:lvl1pPr>
            <a:lvl2pPr marL="0" indent="457200" algn="ctr">
              <a:buClrTx/>
              <a:buSzTx/>
              <a:buNone/>
              <a:defRPr sz="1600"/>
            </a:lvl2pPr>
            <a:lvl3pPr marL="0" indent="914400" algn="ctr">
              <a:buClrTx/>
              <a:buSzTx/>
              <a:buNone/>
              <a:defRPr sz="1600"/>
            </a:lvl3pPr>
            <a:lvl4pPr marL="0" indent="1371600" algn="ctr">
              <a:buClrTx/>
              <a:buSzTx/>
              <a:buNone/>
              <a:defRPr sz="1600"/>
            </a:lvl4pPr>
            <a:lvl5pPr marL="0" indent="1828800" algn="ctr">
              <a:buClrTx/>
              <a:buSz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aption">
    <p:spTree>
      <p:nvGrpSpPr>
        <p:cNvPr id="1" name=""/>
        <p:cNvGrpSpPr/>
        <p:nvPr/>
      </p:nvGrpSpPr>
      <p:grpSpPr>
        <a:xfrm>
          <a:off x="0" y="0"/>
          <a:ext cx="0" cy="0"/>
          <a:chOff x="0" y="0"/>
          <a:chExt cx="0" cy="0"/>
        </a:xfrm>
      </p:grpSpPr>
      <p:sp>
        <p:nvSpPr>
          <p:cNvPr id="106" name="Title Text"/>
          <p:cNvSpPr txBox="1"/>
          <p:nvPr>
            <p:ph type="title"/>
          </p:nvPr>
        </p:nvSpPr>
        <p:spPr>
          <a:xfrm>
            <a:off x="685346" y="608436"/>
            <a:ext cx="7765323" cy="3534345"/>
          </a:xfrm>
          <a:prstGeom prst="rect">
            <a:avLst/>
          </a:prstGeom>
        </p:spPr>
        <p:txBody>
          <a:bodyPr/>
          <a:lstStyle>
            <a:lvl1pPr>
              <a:defRPr sz="3200"/>
            </a:lvl1pPr>
          </a:lstStyle>
          <a:p>
            <a:pPr/>
            <a:r>
              <a:t>Title Text</a:t>
            </a:r>
          </a:p>
        </p:txBody>
      </p:sp>
      <p:sp>
        <p:nvSpPr>
          <p:cNvPr id="107" name="Body Level One…"/>
          <p:cNvSpPr txBox="1"/>
          <p:nvPr>
            <p:ph type="body" sz="quarter" idx="1"/>
          </p:nvPr>
        </p:nvSpPr>
        <p:spPr>
          <a:xfrm>
            <a:off x="685346" y="4295180"/>
            <a:ext cx="7765323" cy="1501827"/>
          </a:xfrm>
          <a:prstGeom prst="rect">
            <a:avLst/>
          </a:prstGeom>
        </p:spPr>
        <p:txBody>
          <a:bodyPr anchor="ctr"/>
          <a:lstStyle>
            <a:lvl1pPr marL="0" indent="0" algn="ctr">
              <a:buClrTx/>
              <a:buSzTx/>
              <a:buNone/>
              <a:defRPr sz="1600"/>
            </a:lvl1pPr>
            <a:lvl2pPr marL="0" indent="457200" algn="ctr">
              <a:buClrTx/>
              <a:buSzTx/>
              <a:buNone/>
              <a:defRPr sz="1600"/>
            </a:lvl2pPr>
            <a:lvl3pPr marL="0" indent="914400" algn="ctr">
              <a:buClrTx/>
              <a:buSzTx/>
              <a:buNone/>
              <a:defRPr sz="1600"/>
            </a:lvl3pPr>
            <a:lvl4pPr marL="0" indent="1371600" algn="ctr">
              <a:buClrTx/>
              <a:buSzTx/>
              <a:buNone/>
              <a:defRPr sz="1600"/>
            </a:lvl4pPr>
            <a:lvl5pPr marL="0" indent="1828800" algn="ctr">
              <a:buClrTx/>
              <a:buSz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with Caption">
    <p:spTree>
      <p:nvGrpSpPr>
        <p:cNvPr id="1" name=""/>
        <p:cNvGrpSpPr/>
        <p:nvPr/>
      </p:nvGrpSpPr>
      <p:grpSpPr>
        <a:xfrm>
          <a:off x="0" y="0"/>
          <a:ext cx="0" cy="0"/>
          <a:chOff x="0" y="0"/>
          <a:chExt cx="0" cy="0"/>
        </a:xfrm>
      </p:grpSpPr>
      <p:sp>
        <p:nvSpPr>
          <p:cNvPr id="115" name="Title Text"/>
          <p:cNvSpPr txBox="1"/>
          <p:nvPr>
            <p:ph type="title"/>
          </p:nvPr>
        </p:nvSpPr>
        <p:spPr>
          <a:xfrm>
            <a:off x="1084658" y="609600"/>
            <a:ext cx="6977066" cy="2992904"/>
          </a:xfrm>
          <a:prstGeom prst="rect">
            <a:avLst/>
          </a:prstGeom>
        </p:spPr>
        <p:txBody>
          <a:bodyPr/>
          <a:lstStyle>
            <a:lvl1pPr>
              <a:defRPr sz="3200"/>
            </a:lvl1pPr>
          </a:lstStyle>
          <a:p>
            <a:pPr/>
            <a:r>
              <a:t>Title Text</a:t>
            </a:r>
          </a:p>
        </p:txBody>
      </p:sp>
      <p:sp>
        <p:nvSpPr>
          <p:cNvPr id="116" name="Body Level One…"/>
          <p:cNvSpPr txBox="1"/>
          <p:nvPr>
            <p:ph type="body" sz="quarter" idx="1"/>
          </p:nvPr>
        </p:nvSpPr>
        <p:spPr>
          <a:xfrm>
            <a:off x="1290484" y="3610033"/>
            <a:ext cx="6564225" cy="532750"/>
          </a:xfrm>
          <a:prstGeom prst="rect">
            <a:avLst/>
          </a:prstGeom>
        </p:spPr>
        <p:txBody>
          <a:bodyPr/>
          <a:lstStyle>
            <a:lvl1pPr marL="0" indent="0" algn="r">
              <a:buClrTx/>
              <a:buSzTx/>
              <a:buNone/>
              <a:defRPr sz="1400"/>
            </a:lvl1pPr>
            <a:lvl2pPr marL="0" indent="457200" algn="r">
              <a:buClrTx/>
              <a:buSzTx/>
              <a:buNone/>
              <a:defRPr sz="1400"/>
            </a:lvl2pPr>
            <a:lvl3pPr marL="0" indent="914400" algn="r">
              <a:buClrTx/>
              <a:buSzTx/>
              <a:buNone/>
              <a:defRPr sz="1400"/>
            </a:lvl3pPr>
            <a:lvl4pPr marL="0" indent="1371600" algn="r">
              <a:buClrTx/>
              <a:buSzTx/>
              <a:buNone/>
              <a:defRPr sz="1400"/>
            </a:lvl4pPr>
            <a:lvl5pPr marL="0" indent="1828800" algn="r">
              <a:buClrTx/>
              <a:buSz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117" name="Text Placeholder 3"/>
          <p:cNvSpPr/>
          <p:nvPr>
            <p:ph type="body" sz="quarter" idx="21"/>
          </p:nvPr>
        </p:nvSpPr>
        <p:spPr>
          <a:xfrm>
            <a:off x="685345" y="4304353"/>
            <a:ext cx="7765324" cy="1489497"/>
          </a:xfrm>
          <a:prstGeom prst="rect">
            <a:avLst/>
          </a:prstGeom>
        </p:spPr>
        <p:txBody>
          <a:bodyPr anchor="ctr"/>
          <a:lstStyle/>
          <a:p>
            <a:pPr marL="0" indent="0" algn="ctr">
              <a:buClrTx/>
              <a:buSzTx/>
              <a:buNone/>
              <a:defRPr sz="1600"/>
            </a:pPr>
          </a:p>
        </p:txBody>
      </p:sp>
      <p:sp>
        <p:nvSpPr>
          <p:cNvPr id="118" name="TextBox 10"/>
          <p:cNvSpPr txBox="1"/>
          <p:nvPr/>
        </p:nvSpPr>
        <p:spPr>
          <a:xfrm>
            <a:off x="673178" y="536379"/>
            <a:ext cx="365761" cy="1259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8000">
                <a:solidFill>
                  <a:srgbClr val="FFFFFF"/>
                </a:solidFill>
              </a:defRPr>
            </a:lvl1pPr>
          </a:lstStyle>
          <a:p>
            <a:pPr/>
            <a:r>
              <a:t>“</a:t>
            </a:r>
          </a:p>
        </p:txBody>
      </p:sp>
      <p:sp>
        <p:nvSpPr>
          <p:cNvPr id="119" name="TextBox 12"/>
          <p:cNvSpPr txBox="1"/>
          <p:nvPr/>
        </p:nvSpPr>
        <p:spPr>
          <a:xfrm>
            <a:off x="7874079" y="2595712"/>
            <a:ext cx="365761" cy="1259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r">
              <a:defRPr cap="all" sz="8000">
                <a:solidFill>
                  <a:srgbClr val="FFFFFF"/>
                </a:solidFill>
              </a:defRPr>
            </a:lvl1pPr>
          </a:lstStyle>
          <a:p>
            <a:pPr/>
            <a:r>
              <a:t>”</a:t>
            </a:r>
          </a:p>
        </p:txBody>
      </p:sp>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me Card">
    <p:spTree>
      <p:nvGrpSpPr>
        <p:cNvPr id="1" name=""/>
        <p:cNvGrpSpPr/>
        <p:nvPr/>
      </p:nvGrpSpPr>
      <p:grpSpPr>
        <a:xfrm>
          <a:off x="0" y="0"/>
          <a:ext cx="0" cy="0"/>
          <a:chOff x="0" y="0"/>
          <a:chExt cx="0" cy="0"/>
        </a:xfrm>
      </p:grpSpPr>
      <p:sp>
        <p:nvSpPr>
          <p:cNvPr id="127" name="Title Text"/>
          <p:cNvSpPr txBox="1"/>
          <p:nvPr>
            <p:ph type="title"/>
          </p:nvPr>
        </p:nvSpPr>
        <p:spPr>
          <a:xfrm>
            <a:off x="685346" y="2126943"/>
            <a:ext cx="7765323" cy="2511836"/>
          </a:xfrm>
          <a:prstGeom prst="rect">
            <a:avLst/>
          </a:prstGeom>
        </p:spPr>
        <p:txBody>
          <a:bodyPr anchor="b"/>
          <a:lstStyle>
            <a:lvl1pPr>
              <a:defRPr sz="3200"/>
            </a:lvl1pPr>
          </a:lstStyle>
          <a:p>
            <a:pPr/>
            <a:r>
              <a:t>Title Text</a:t>
            </a:r>
          </a:p>
        </p:txBody>
      </p:sp>
      <p:sp>
        <p:nvSpPr>
          <p:cNvPr id="128" name="Body Level One…"/>
          <p:cNvSpPr txBox="1"/>
          <p:nvPr>
            <p:ph type="body" sz="quarter" idx="1"/>
          </p:nvPr>
        </p:nvSpPr>
        <p:spPr>
          <a:xfrm>
            <a:off x="685338" y="4650556"/>
            <a:ext cx="7764151" cy="1140645"/>
          </a:xfrm>
          <a:prstGeom prst="rect">
            <a:avLst/>
          </a:prstGeom>
        </p:spPr>
        <p:txBody>
          <a:bodyPr/>
          <a:lstStyle>
            <a:lvl1pPr marL="0" indent="0" algn="ctr">
              <a:buClrTx/>
              <a:buSzTx/>
              <a:buNone/>
              <a:defRPr sz="1600"/>
            </a:lvl1pPr>
            <a:lvl2pPr marL="0" indent="457200" algn="ctr">
              <a:buClrTx/>
              <a:buSzTx/>
              <a:buNone/>
              <a:defRPr sz="1600"/>
            </a:lvl2pPr>
            <a:lvl3pPr marL="0" indent="914400" algn="ctr">
              <a:buClrTx/>
              <a:buSzTx/>
              <a:buNone/>
              <a:defRPr sz="1600"/>
            </a:lvl3pPr>
            <a:lvl4pPr marL="0" indent="1371600" algn="ctr">
              <a:buClrTx/>
              <a:buSzTx/>
              <a:buNone/>
              <a:defRPr sz="1600"/>
            </a:lvl4pPr>
            <a:lvl5pPr marL="0" indent="1828800" algn="ctr">
              <a:buClrTx/>
              <a:buSz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Column">
    <p:spTree>
      <p:nvGrpSpPr>
        <p:cNvPr id="1" name=""/>
        <p:cNvGrpSpPr/>
        <p:nvPr/>
      </p:nvGrpSpPr>
      <p:grpSpPr>
        <a:xfrm>
          <a:off x="0" y="0"/>
          <a:ext cx="0" cy="0"/>
          <a:chOff x="0" y="0"/>
          <a:chExt cx="0" cy="0"/>
        </a:xfrm>
      </p:grpSpPr>
      <p:sp>
        <p:nvSpPr>
          <p:cNvPr id="136" name="Title Text"/>
          <p:cNvSpPr txBox="1"/>
          <p:nvPr>
            <p:ph type="title"/>
          </p:nvPr>
        </p:nvSpPr>
        <p:spPr>
          <a:prstGeom prst="rect">
            <a:avLst/>
          </a:prstGeom>
        </p:spPr>
        <p:txBody>
          <a:bodyPr/>
          <a:lstStyle/>
          <a:p>
            <a:pPr/>
            <a:r>
              <a:t>Title Text</a:t>
            </a:r>
          </a:p>
        </p:txBody>
      </p:sp>
      <p:sp>
        <p:nvSpPr>
          <p:cNvPr id="137" name="Body Level One…"/>
          <p:cNvSpPr txBox="1"/>
          <p:nvPr>
            <p:ph type="body" sz="quarter" idx="1"/>
          </p:nvPr>
        </p:nvSpPr>
        <p:spPr>
          <a:xfrm>
            <a:off x="685346" y="1885950"/>
            <a:ext cx="2475739" cy="576263"/>
          </a:xfrm>
          <a:prstGeom prst="rect">
            <a:avLst/>
          </a:prstGeom>
        </p:spPr>
        <p:txBody>
          <a:bodyPr anchor="b"/>
          <a:lstStyle>
            <a:lvl1pPr marL="0" indent="0" algn="ctr">
              <a:buClrTx/>
              <a:buSzTx/>
              <a:buNone/>
              <a:defRPr sz="2400">
                <a:solidFill>
                  <a:srgbClr val="FFFFFF"/>
                </a:solidFill>
              </a:defRPr>
            </a:lvl1pPr>
            <a:lvl2pPr marL="0" indent="457200" algn="ctr">
              <a:buClrTx/>
              <a:buSzTx/>
              <a:buNone/>
              <a:defRPr sz="2400">
                <a:solidFill>
                  <a:srgbClr val="FFFFFF"/>
                </a:solidFill>
              </a:defRPr>
            </a:lvl2pPr>
            <a:lvl3pPr marL="0" indent="914400" algn="ctr">
              <a:buClrTx/>
              <a:buSzTx/>
              <a:buNone/>
              <a:defRPr sz="2400">
                <a:solidFill>
                  <a:srgbClr val="FFFFFF"/>
                </a:solidFill>
              </a:defRPr>
            </a:lvl3pPr>
            <a:lvl4pPr marL="0" indent="1371600" algn="ctr">
              <a:buClrTx/>
              <a:buSzTx/>
              <a:buNone/>
              <a:defRPr sz="2400">
                <a:solidFill>
                  <a:srgbClr val="FFFFFF"/>
                </a:solidFill>
              </a:defRPr>
            </a:lvl4pPr>
            <a:lvl5pPr marL="0" indent="1828800" algn="ctr">
              <a:buClrTx/>
              <a:buSz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8" name="Text Placeholder 3"/>
          <p:cNvSpPr/>
          <p:nvPr>
            <p:ph type="body" sz="quarter" idx="21"/>
          </p:nvPr>
        </p:nvSpPr>
        <p:spPr>
          <a:xfrm>
            <a:off x="685345" y="2571750"/>
            <a:ext cx="2475740" cy="3219450"/>
          </a:xfrm>
          <a:prstGeom prst="rect">
            <a:avLst/>
          </a:prstGeom>
        </p:spPr>
        <p:txBody>
          <a:bodyPr/>
          <a:lstStyle/>
          <a:p>
            <a:pPr marL="0" indent="0" algn="ctr">
              <a:buClrTx/>
              <a:buSzTx/>
              <a:buNone/>
              <a:defRPr sz="1400"/>
            </a:pPr>
          </a:p>
        </p:txBody>
      </p:sp>
      <p:sp>
        <p:nvSpPr>
          <p:cNvPr id="139" name="Text Placeholder 4"/>
          <p:cNvSpPr/>
          <p:nvPr>
            <p:ph type="body" sz="quarter" idx="22"/>
          </p:nvPr>
        </p:nvSpPr>
        <p:spPr>
          <a:xfrm>
            <a:off x="3335032" y="1885949"/>
            <a:ext cx="2475739" cy="576264"/>
          </a:xfrm>
          <a:prstGeom prst="rect">
            <a:avLst/>
          </a:prstGeom>
        </p:spPr>
        <p:txBody>
          <a:bodyPr anchor="b"/>
          <a:lstStyle/>
          <a:p>
            <a:pPr marL="0" indent="0" algn="ctr">
              <a:buClrTx/>
              <a:buSzTx/>
              <a:buNone/>
              <a:defRPr sz="2400">
                <a:solidFill>
                  <a:srgbClr val="FFFFFF"/>
                </a:solidFill>
              </a:defRPr>
            </a:pPr>
          </a:p>
        </p:txBody>
      </p:sp>
      <p:sp>
        <p:nvSpPr>
          <p:cNvPr id="140" name="Text Placeholder 3"/>
          <p:cNvSpPr/>
          <p:nvPr>
            <p:ph type="body" sz="quarter" idx="23"/>
          </p:nvPr>
        </p:nvSpPr>
        <p:spPr>
          <a:xfrm>
            <a:off x="3331076" y="2571750"/>
            <a:ext cx="2475739" cy="3219450"/>
          </a:xfrm>
          <a:prstGeom prst="rect">
            <a:avLst/>
          </a:prstGeom>
        </p:spPr>
        <p:txBody>
          <a:bodyPr/>
          <a:lstStyle/>
          <a:p>
            <a:pPr marL="0" indent="0" algn="ctr">
              <a:buClrTx/>
              <a:buSzTx/>
              <a:buNone/>
              <a:defRPr sz="1400"/>
            </a:pPr>
          </a:p>
        </p:txBody>
      </p:sp>
      <p:sp>
        <p:nvSpPr>
          <p:cNvPr id="141" name="Text Placeholder 4"/>
          <p:cNvSpPr/>
          <p:nvPr>
            <p:ph type="body" sz="quarter" idx="24"/>
          </p:nvPr>
        </p:nvSpPr>
        <p:spPr>
          <a:xfrm>
            <a:off x="5974929" y="1885949"/>
            <a:ext cx="2475739" cy="576264"/>
          </a:xfrm>
          <a:prstGeom prst="rect">
            <a:avLst/>
          </a:prstGeom>
        </p:spPr>
        <p:txBody>
          <a:bodyPr anchor="b"/>
          <a:lstStyle/>
          <a:p>
            <a:pPr marL="0" indent="0" algn="ctr">
              <a:buClrTx/>
              <a:buSzTx/>
              <a:buNone/>
              <a:defRPr sz="2400">
                <a:solidFill>
                  <a:srgbClr val="FFFFFF"/>
                </a:solidFill>
              </a:defRPr>
            </a:pPr>
          </a:p>
        </p:txBody>
      </p:sp>
      <p:sp>
        <p:nvSpPr>
          <p:cNvPr id="142" name="Text Placeholder 3"/>
          <p:cNvSpPr/>
          <p:nvPr>
            <p:ph type="body" sz="quarter" idx="25"/>
          </p:nvPr>
        </p:nvSpPr>
        <p:spPr>
          <a:xfrm>
            <a:off x="5974929" y="2571750"/>
            <a:ext cx="2475739" cy="3219450"/>
          </a:xfrm>
          <a:prstGeom prst="rect">
            <a:avLst/>
          </a:prstGeom>
        </p:spPr>
        <p:txBody>
          <a:bodyPr/>
          <a:lstStyle/>
          <a:p>
            <a:pPr marL="0" indent="0" algn="ctr">
              <a:buClrTx/>
              <a:buSzTx/>
              <a:buNone/>
              <a:defRPr sz="1400"/>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Picture Column">
    <p:spTree>
      <p:nvGrpSpPr>
        <p:cNvPr id="1" name=""/>
        <p:cNvGrpSpPr/>
        <p:nvPr/>
      </p:nvGrpSpPr>
      <p:grpSpPr>
        <a:xfrm>
          <a:off x="0" y="0"/>
          <a:ext cx="0" cy="0"/>
          <a:chOff x="0" y="0"/>
          <a:chExt cx="0" cy="0"/>
        </a:xfrm>
      </p:grpSpPr>
      <p:pic>
        <p:nvPicPr>
          <p:cNvPr id="150" name="Picture 5" descr="Picture 5"/>
          <p:cNvPicPr>
            <a:picLocks noChangeAspect="1"/>
          </p:cNvPicPr>
          <p:nvPr/>
        </p:nvPicPr>
        <p:blipFill>
          <a:blip r:embed="rId2">
            <a:extLst/>
          </a:blip>
          <a:stretch>
            <a:fillRect/>
          </a:stretch>
        </p:blipFill>
        <p:spPr>
          <a:xfrm>
            <a:off x="659238" y="1826044"/>
            <a:ext cx="2529047" cy="1833559"/>
          </a:xfrm>
          <a:prstGeom prst="rect">
            <a:avLst/>
          </a:prstGeom>
          <a:ln w="12700">
            <a:miter lim="400000"/>
          </a:ln>
        </p:spPr>
      </p:pic>
      <p:pic>
        <p:nvPicPr>
          <p:cNvPr id="151" name="Picture 27" descr="Picture 27"/>
          <p:cNvPicPr>
            <a:picLocks noChangeAspect="1"/>
          </p:cNvPicPr>
          <p:nvPr/>
        </p:nvPicPr>
        <p:blipFill>
          <a:blip r:embed="rId2">
            <a:extLst/>
          </a:blip>
          <a:stretch>
            <a:fillRect/>
          </a:stretch>
        </p:blipFill>
        <p:spPr>
          <a:xfrm>
            <a:off x="3293812" y="1826044"/>
            <a:ext cx="2529047" cy="1833559"/>
          </a:xfrm>
          <a:prstGeom prst="rect">
            <a:avLst/>
          </a:prstGeom>
          <a:ln w="12700">
            <a:miter lim="400000"/>
          </a:ln>
        </p:spPr>
      </p:pic>
      <p:pic>
        <p:nvPicPr>
          <p:cNvPr id="152" name="Picture 28" descr="Picture 28"/>
          <p:cNvPicPr>
            <a:picLocks noChangeAspect="1"/>
          </p:cNvPicPr>
          <p:nvPr/>
        </p:nvPicPr>
        <p:blipFill>
          <a:blip r:embed="rId2">
            <a:extLst/>
          </a:blip>
          <a:stretch>
            <a:fillRect/>
          </a:stretch>
        </p:blipFill>
        <p:spPr>
          <a:xfrm>
            <a:off x="5921714" y="1826044"/>
            <a:ext cx="2529047" cy="1833559"/>
          </a:xfrm>
          <a:prstGeom prst="rect">
            <a:avLst/>
          </a:prstGeom>
          <a:ln w="12700">
            <a:miter lim="400000"/>
          </a:ln>
        </p:spPr>
      </p:pic>
      <p:sp>
        <p:nvSpPr>
          <p:cNvPr id="153" name="Title Text"/>
          <p:cNvSpPr txBox="1"/>
          <p:nvPr>
            <p:ph type="title"/>
          </p:nvPr>
        </p:nvSpPr>
        <p:spPr>
          <a:prstGeom prst="rect">
            <a:avLst/>
          </a:prstGeom>
        </p:spPr>
        <p:txBody>
          <a:bodyPr/>
          <a:lstStyle/>
          <a:p>
            <a:pPr/>
            <a:r>
              <a:t>Title Text</a:t>
            </a:r>
          </a:p>
        </p:txBody>
      </p:sp>
      <p:sp>
        <p:nvSpPr>
          <p:cNvPr id="154" name="Body Level One…"/>
          <p:cNvSpPr txBox="1"/>
          <p:nvPr>
            <p:ph type="body" sz="quarter" idx="1"/>
          </p:nvPr>
        </p:nvSpPr>
        <p:spPr>
          <a:xfrm>
            <a:off x="685346" y="3904105"/>
            <a:ext cx="2475739" cy="576263"/>
          </a:xfrm>
          <a:prstGeom prst="rect">
            <a:avLst/>
          </a:prstGeom>
        </p:spPr>
        <p:txBody>
          <a:bodyPr anchor="b"/>
          <a:lstStyle>
            <a:lvl1pPr marL="0" indent="0" algn="ctr">
              <a:buClrTx/>
              <a:buSzTx/>
              <a:buNone/>
              <a:defRPr>
                <a:solidFill>
                  <a:srgbClr val="FFFFFF"/>
                </a:solidFill>
              </a:defRPr>
            </a:lvl1pPr>
            <a:lvl2pPr marL="0" indent="457200" algn="ctr">
              <a:buClrTx/>
              <a:buSzTx/>
              <a:buNone/>
              <a:defRPr>
                <a:solidFill>
                  <a:srgbClr val="FFFFFF"/>
                </a:solidFill>
              </a:defRPr>
            </a:lvl2pPr>
            <a:lvl3pPr marL="0" indent="914400" algn="ctr">
              <a:buClrTx/>
              <a:buSzTx/>
              <a:buNone/>
              <a:defRPr>
                <a:solidFill>
                  <a:srgbClr val="FFFFFF"/>
                </a:solidFill>
              </a:defRPr>
            </a:lvl3pPr>
            <a:lvl4pPr marL="0" indent="1371600" algn="ctr">
              <a:buClrTx/>
              <a:buSzTx/>
              <a:buNone/>
              <a:defRPr>
                <a:solidFill>
                  <a:srgbClr val="FFFFFF"/>
                </a:solidFill>
              </a:defRPr>
            </a:lvl4pPr>
            <a:lvl5pPr marL="0" indent="1828800" algn="ctr">
              <a:buClrTx/>
              <a:buSzTx/>
              <a:buNone/>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55" name="Picture Placeholder 2"/>
          <p:cNvSpPr/>
          <p:nvPr>
            <p:ph type="pic" sz="quarter" idx="21"/>
          </p:nvPr>
        </p:nvSpPr>
        <p:spPr>
          <a:xfrm>
            <a:off x="763576" y="1938918"/>
            <a:ext cx="2319278" cy="1602955"/>
          </a:xfrm>
          <a:prstGeom prst="rect">
            <a:avLst/>
          </a:prstGeom>
          <a:effectLst>
            <a:outerShdw sx="100000" sy="100000" kx="0" ky="0" algn="b" rotWithShape="0" blurRad="38100" dist="25400" dir="4440000">
              <a:srgbClr val="000000">
                <a:alpha val="36000"/>
              </a:srgbClr>
            </a:outerShdw>
          </a:effectLst>
        </p:spPr>
        <p:txBody>
          <a:bodyPr lIns="91439" rIns="91439">
            <a:noAutofit/>
          </a:bodyPr>
          <a:lstStyle/>
          <a:p>
            <a:pPr/>
          </a:p>
        </p:txBody>
      </p:sp>
      <p:sp>
        <p:nvSpPr>
          <p:cNvPr id="156" name="Text Placeholder 3"/>
          <p:cNvSpPr/>
          <p:nvPr>
            <p:ph type="body" sz="quarter" idx="22"/>
          </p:nvPr>
        </p:nvSpPr>
        <p:spPr>
          <a:xfrm>
            <a:off x="685345" y="4480369"/>
            <a:ext cx="2475740" cy="1310834"/>
          </a:xfrm>
          <a:prstGeom prst="rect">
            <a:avLst/>
          </a:prstGeom>
        </p:spPr>
        <p:txBody>
          <a:bodyPr/>
          <a:lstStyle/>
          <a:p>
            <a:pPr marL="0" indent="0" algn="ctr">
              <a:buClrTx/>
              <a:buSzTx/>
              <a:buNone/>
              <a:defRPr sz="1400"/>
            </a:pPr>
          </a:p>
        </p:txBody>
      </p:sp>
      <p:sp>
        <p:nvSpPr>
          <p:cNvPr id="157" name="Text Placeholder 4"/>
          <p:cNvSpPr/>
          <p:nvPr>
            <p:ph type="body" sz="quarter" idx="23"/>
          </p:nvPr>
        </p:nvSpPr>
        <p:spPr>
          <a:xfrm>
            <a:off x="3332091" y="3904105"/>
            <a:ext cx="2475739" cy="576263"/>
          </a:xfrm>
          <a:prstGeom prst="rect">
            <a:avLst/>
          </a:prstGeom>
        </p:spPr>
        <p:txBody>
          <a:bodyPr anchor="b"/>
          <a:lstStyle/>
          <a:p>
            <a:pPr marL="0" indent="0" algn="ctr">
              <a:buClrTx/>
              <a:buSzTx/>
              <a:buNone/>
              <a:defRPr>
                <a:solidFill>
                  <a:srgbClr val="FFFFFF"/>
                </a:solidFill>
              </a:defRPr>
            </a:pPr>
          </a:p>
        </p:txBody>
      </p:sp>
      <p:sp>
        <p:nvSpPr>
          <p:cNvPr id="158" name="Picture Placeholder 2"/>
          <p:cNvSpPr/>
          <p:nvPr>
            <p:ph type="pic" sz="quarter" idx="24"/>
          </p:nvPr>
        </p:nvSpPr>
        <p:spPr>
          <a:xfrm>
            <a:off x="3409306" y="1939094"/>
            <a:ext cx="2319278" cy="1608165"/>
          </a:xfrm>
          <a:prstGeom prst="rect">
            <a:avLst/>
          </a:prstGeom>
          <a:effectLst>
            <a:outerShdw sx="100000" sy="100000" kx="0" ky="0" algn="b" rotWithShape="0" blurRad="38100" dist="25400" dir="4440000">
              <a:srgbClr val="000000">
                <a:alpha val="36000"/>
              </a:srgbClr>
            </a:outerShdw>
          </a:effectLst>
        </p:spPr>
        <p:txBody>
          <a:bodyPr lIns="91439" rIns="91439">
            <a:noAutofit/>
          </a:bodyPr>
          <a:lstStyle/>
          <a:p>
            <a:pPr/>
          </a:p>
        </p:txBody>
      </p:sp>
      <p:sp>
        <p:nvSpPr>
          <p:cNvPr id="159" name="Text Placeholder 3"/>
          <p:cNvSpPr/>
          <p:nvPr>
            <p:ph type="body" sz="quarter" idx="25"/>
          </p:nvPr>
        </p:nvSpPr>
        <p:spPr>
          <a:xfrm>
            <a:off x="3331074" y="4480368"/>
            <a:ext cx="2476755" cy="1310833"/>
          </a:xfrm>
          <a:prstGeom prst="rect">
            <a:avLst/>
          </a:prstGeom>
        </p:spPr>
        <p:txBody>
          <a:bodyPr/>
          <a:lstStyle/>
          <a:p>
            <a:pPr marL="0" indent="0" algn="ctr">
              <a:buClrTx/>
              <a:buSzTx/>
              <a:buNone/>
              <a:defRPr sz="1400"/>
            </a:pPr>
          </a:p>
        </p:txBody>
      </p:sp>
      <p:sp>
        <p:nvSpPr>
          <p:cNvPr id="160" name="Text Placeholder 4"/>
          <p:cNvSpPr/>
          <p:nvPr>
            <p:ph type="body" sz="quarter" idx="26"/>
          </p:nvPr>
        </p:nvSpPr>
        <p:spPr>
          <a:xfrm>
            <a:off x="5975022" y="3904105"/>
            <a:ext cx="2475739" cy="576263"/>
          </a:xfrm>
          <a:prstGeom prst="rect">
            <a:avLst/>
          </a:prstGeom>
        </p:spPr>
        <p:txBody>
          <a:bodyPr anchor="b"/>
          <a:lstStyle/>
          <a:p>
            <a:pPr marL="0" indent="0" algn="ctr">
              <a:buClrTx/>
              <a:buSzTx/>
              <a:buNone/>
              <a:defRPr>
                <a:solidFill>
                  <a:srgbClr val="FFFFFF"/>
                </a:solidFill>
              </a:defRPr>
            </a:pPr>
          </a:p>
        </p:txBody>
      </p:sp>
      <p:sp>
        <p:nvSpPr>
          <p:cNvPr id="161" name="Picture Placeholder 2"/>
          <p:cNvSpPr/>
          <p:nvPr>
            <p:ph type="pic" sz="quarter" idx="27"/>
          </p:nvPr>
        </p:nvSpPr>
        <p:spPr>
          <a:xfrm>
            <a:off x="6056774" y="1934431"/>
            <a:ext cx="2319277" cy="1607295"/>
          </a:xfrm>
          <a:prstGeom prst="rect">
            <a:avLst/>
          </a:prstGeom>
          <a:effectLst>
            <a:outerShdw sx="100000" sy="100000" kx="0" ky="0" algn="b" rotWithShape="0" blurRad="38100" dist="25400" dir="4440000">
              <a:srgbClr val="000000">
                <a:alpha val="36000"/>
              </a:srgbClr>
            </a:outerShdw>
          </a:effectLst>
        </p:spPr>
        <p:txBody>
          <a:bodyPr lIns="91439" rIns="91439">
            <a:noAutofit/>
          </a:bodyPr>
          <a:lstStyle/>
          <a:p>
            <a:pPr/>
          </a:p>
        </p:txBody>
      </p:sp>
      <p:sp>
        <p:nvSpPr>
          <p:cNvPr id="162" name="Text Placeholder 3"/>
          <p:cNvSpPr/>
          <p:nvPr>
            <p:ph type="body" sz="quarter" idx="28"/>
          </p:nvPr>
        </p:nvSpPr>
        <p:spPr>
          <a:xfrm>
            <a:off x="5974929" y="4480366"/>
            <a:ext cx="2475739" cy="1310836"/>
          </a:xfrm>
          <a:prstGeom prst="rect">
            <a:avLst/>
          </a:prstGeom>
        </p:spPr>
        <p:txBody>
          <a:bodyPr/>
          <a:lstStyle/>
          <a:p>
            <a:pPr marL="0" indent="0" algn="ctr">
              <a:buClrTx/>
              <a:buSzTx/>
              <a:buNone/>
              <a:defRPr sz="1400"/>
            </a:pPr>
          </a:p>
        </p:txBody>
      </p:sp>
      <p:sp>
        <p:nvSpPr>
          <p:cNvPr id="1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85346" y="609600"/>
            <a:ext cx="7765323" cy="970450"/>
          </a:xfrm>
          <a:prstGeom prst="rect">
            <a:avLst/>
          </a:prstGeom>
          <a:ln w="12700">
            <a:miter lim="400000"/>
          </a:ln>
          <a:effectLst>
            <a:outerShdw sx="100000" sy="100000" kx="0" ky="0" algn="b" rotWithShape="0" blurRad="25400" dist="0" dir="17880000">
              <a:srgbClr val="000000">
                <a:alpha val="46000"/>
              </a:srgbClr>
            </a:outerShdw>
          </a:effectLst>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457200" y="1600200"/>
            <a:ext cx="8229600" cy="5257800"/>
          </a:xfrm>
          <a:prstGeom prst="rect">
            <a:avLst/>
          </a:prstGeom>
          <a:ln w="12700">
            <a:miter lim="400000"/>
          </a:ln>
          <a:effectLst>
            <a:outerShdw sx="100000" sy="100000" kx="0" ky="0" algn="b" rotWithShape="0" blurRad="25400" dist="0" dir="17880000">
              <a:srgbClr val="000000">
                <a:alpha val="46000"/>
              </a:srgbClr>
            </a:outerShdw>
          </a:effectLst>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17047" y="5950268"/>
            <a:ext cx="233622" cy="231141"/>
          </a:xfrm>
          <a:prstGeom prst="rect">
            <a:avLst/>
          </a:prstGeom>
          <a:ln w="12700">
            <a:miter lim="400000"/>
          </a:ln>
        </p:spPr>
        <p:txBody>
          <a:bodyPr wrap="none" lIns="45719" rIns="45719" anchor="ctr">
            <a:spAutoFit/>
          </a:bodyPr>
          <a:lstStyle>
            <a:lvl1pPr algn="r">
              <a:defRPr sz="1000">
                <a:solidFill>
                  <a:srgbClr val="F2F2F2"/>
                </a:solidFill>
                <a:effectLst>
                  <a:outerShdw sx="100000" sy="100000" kx="0" ky="0" algn="b" rotWithShape="0" blurRad="50800" dist="38100" dir="2700000">
                    <a:srgbClr val="000000">
                      <a:alpha val="43000"/>
                    </a:srgbClr>
                  </a:outerShdw>
                </a:effectLs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1pPr>
      <a:lvl2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2pPr>
      <a:lvl3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3pPr>
      <a:lvl4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4pPr>
      <a:lvl5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5pPr>
      <a:lvl6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6pPr>
      <a:lvl7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7pPr>
      <a:lvl8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8pPr>
      <a:lvl9pPr marL="0" marR="0" indent="0" algn="ctr" defTabSz="457200" rtl="0" latinLnBrk="0">
        <a:lnSpc>
          <a:spcPct val="100000"/>
        </a:lnSpc>
        <a:spcBef>
          <a:spcPts val="0"/>
        </a:spcBef>
        <a:spcAft>
          <a:spcPts val="0"/>
        </a:spcAft>
        <a:buClrTx/>
        <a:buSzTx/>
        <a:buFontTx/>
        <a:buNone/>
        <a:tabLst/>
        <a:defRPr b="0" baseline="0" cap="none" i="0" spc="0" strike="noStrike" sz="4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9pPr>
    </p:titleStyle>
    <p:bodyStyle>
      <a:lvl1pPr marL="342900" marR="0" indent="-305999"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1pPr>
      <a:lvl2pPr marL="749999" marR="0" indent="-299999"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2pPr>
      <a:lvl3pPr marL="1079999" marR="0" indent="-269999"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3pPr>
      <a:lvl4pPr marL="1478571" marR="0" indent="-308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4pPr>
      <a:lvl5pPr marL="1766571" marR="0" indent="-308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5pPr>
      <a:lvl6pPr marL="2112571" marR="0" indent="-326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6pPr>
      <a:lvl7pPr marL="2499771" marR="0" indent="-326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7pPr>
      <a:lvl8pPr marL="2886971" marR="0" indent="-326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8pPr>
      <a:lvl9pPr marL="3204171" marR="0" indent="-326571" algn="l" defTabSz="457200" rtl="0" latinLnBrk="0">
        <a:lnSpc>
          <a:spcPct val="100000"/>
        </a:lnSpc>
        <a:spcBef>
          <a:spcPts val="600"/>
        </a:spcBef>
        <a:spcAft>
          <a:spcPts val="0"/>
        </a:spcAft>
        <a:buClr>
          <a:srgbClr val="DADADA"/>
        </a:buClr>
        <a:buSzPct val="70000"/>
        <a:buFontTx/>
        <a:buChar char=""/>
        <a:tabLst/>
        <a:defRPr b="0" baseline="0" cap="none" i="0" spc="0" strike="noStrike" sz="2000" u="none">
          <a:ln w="9525" cap="flat">
            <a:solidFill>
              <a:srgbClr val="404040">
                <a:alpha val="10000"/>
              </a:srgbClr>
            </a:solidFill>
            <a:prstDash val="solid"/>
            <a:round/>
          </a:ln>
          <a:solidFill>
            <a:srgbClr val="DADADA"/>
          </a:solidFill>
          <a:effectLst>
            <a:outerShdw sx="100000" sy="100000" kx="0" ky="0" algn="b" rotWithShape="0" blurRad="12700" dist="25400" dir="14640000">
              <a:srgbClr val="000000">
                <a:alpha val="30000"/>
              </a:srgbClr>
            </a:outerShdw>
          </a:effectLst>
          <a:uFillTx/>
          <a:latin typeface="+mj-lt"/>
          <a:ea typeface="+mj-ea"/>
          <a:cs typeface="+mj-cs"/>
          <a:sym typeface="Calisto MT"/>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1pPr>
      <a:lvl2pPr marL="0" marR="0" indent="4572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2pPr>
      <a:lvl3pPr marL="0" marR="0" indent="9144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3pPr>
      <a:lvl4pPr marL="0" marR="0" indent="13716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4pPr>
      <a:lvl5pPr marL="0" marR="0" indent="18288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5pPr>
      <a:lvl6pPr marL="0" marR="0" indent="22860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6pPr>
      <a:lvl7pPr marL="0" marR="0" indent="27432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7pPr>
      <a:lvl8pPr marL="0" marR="0" indent="32004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8pPr>
      <a:lvl9pPr marL="0" marR="0" indent="3657600" algn="r" defTabSz="457200" rtl="0" latinLnBrk="0">
        <a:lnSpc>
          <a:spcPct val="100000"/>
        </a:lnSpc>
        <a:spcBef>
          <a:spcPts val="0"/>
        </a:spcBef>
        <a:spcAft>
          <a:spcPts val="0"/>
        </a:spcAft>
        <a:buClrTx/>
        <a:buSzTx/>
        <a:buFontTx/>
        <a:buNone/>
        <a:tabLst/>
        <a:defRPr b="0" baseline="0" cap="none" i="0" spc="0" strike="noStrike" sz="1000" u="none">
          <a:solidFill>
            <a:schemeClr val="tx1"/>
          </a:solidFill>
          <a:effectLst>
            <a:outerShdw sx="100000" sy="100000" kx="0" ky="0" algn="b" rotWithShape="0" blurRad="50800" dist="38100" dir="2700000">
              <a:srgbClr val="000000">
                <a:alpha val="43000"/>
              </a:srgbClr>
            </a:outerShdw>
          </a:effectLst>
          <a:uFillTx/>
          <a:latin typeface="+mn-lt"/>
          <a:ea typeface="+mn-ea"/>
          <a:cs typeface="+mn-cs"/>
          <a:sym typeface="Calisto M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262626"/>
            </a:gs>
            <a:gs pos="100000">
              <a:srgbClr val="595959"/>
            </a:gs>
          </a:gsLst>
          <a:lin ang="5400000" scaled="0"/>
        </a:gradFill>
      </p:bgPr>
    </p:bg>
    <p:spTree>
      <p:nvGrpSpPr>
        <p:cNvPr id="1" name=""/>
        <p:cNvGrpSpPr/>
        <p:nvPr/>
      </p:nvGrpSpPr>
      <p:grpSpPr>
        <a:xfrm>
          <a:off x="0" y="0"/>
          <a:ext cx="0" cy="0"/>
          <a:chOff x="0" y="0"/>
          <a:chExt cx="0" cy="0"/>
        </a:xfrm>
      </p:grpSpPr>
      <p:sp>
        <p:nvSpPr>
          <p:cNvPr id="172" name="Title 1"/>
          <p:cNvSpPr txBox="1"/>
          <p:nvPr>
            <p:ph type="title" idx="4294967295"/>
          </p:nvPr>
        </p:nvSpPr>
        <p:spPr>
          <a:xfrm>
            <a:off x="1081088" y="0"/>
            <a:ext cx="8062911" cy="525463"/>
          </a:xfrm>
          <a:prstGeom prst="rect">
            <a:avLst/>
          </a:prstGeom>
        </p:spPr>
        <p:txBody>
          <a:bodyPr/>
          <a:lstStyle>
            <a:lvl1pPr>
              <a:defRPr b="1" sz="1700">
                <a:solidFill>
                  <a:srgbClr val="FFFFFF"/>
                </a:solidFill>
                <a:latin typeface="Open Sans"/>
                <a:ea typeface="Open Sans"/>
                <a:cs typeface="Open Sans"/>
                <a:sym typeface="Open Sans"/>
              </a:defRPr>
            </a:lvl1pPr>
          </a:lstStyle>
          <a:p>
            <a:pPr>
              <a:defRPr>
                <a:effectLst/>
              </a:defRPr>
            </a:pPr>
            <a:r>
              <a:t>The Global Distribution of Craters With Alluvial Fans and Deltas on Mars</a:t>
            </a:r>
          </a:p>
        </p:txBody>
      </p:sp>
      <p:pic>
        <p:nvPicPr>
          <p:cNvPr id="173" name="Picture 4" descr="Picture 4"/>
          <p:cNvPicPr>
            <a:picLocks noChangeAspect="1"/>
          </p:cNvPicPr>
          <p:nvPr/>
        </p:nvPicPr>
        <p:blipFill>
          <a:blip r:embed="rId2">
            <a:extLst/>
          </a:blip>
          <a:stretch>
            <a:fillRect/>
          </a:stretch>
        </p:blipFill>
        <p:spPr>
          <a:xfrm>
            <a:off x="69218" y="2197998"/>
            <a:ext cx="3101459" cy="2983625"/>
          </a:xfrm>
          <a:prstGeom prst="rect">
            <a:avLst/>
          </a:prstGeom>
          <a:ln w="12700">
            <a:miter lim="400000"/>
          </a:ln>
        </p:spPr>
      </p:pic>
      <p:pic>
        <p:nvPicPr>
          <p:cNvPr id="174" name="Picture 6" descr="Picture 6"/>
          <p:cNvPicPr>
            <a:picLocks noChangeAspect="1"/>
          </p:cNvPicPr>
          <p:nvPr/>
        </p:nvPicPr>
        <p:blipFill>
          <a:blip r:embed="rId3">
            <a:extLst/>
          </a:blip>
          <a:stretch>
            <a:fillRect/>
          </a:stretch>
        </p:blipFill>
        <p:spPr>
          <a:xfrm>
            <a:off x="3272239" y="2746949"/>
            <a:ext cx="5802544" cy="2952317"/>
          </a:xfrm>
          <a:prstGeom prst="rect">
            <a:avLst/>
          </a:prstGeom>
          <a:ln w="12700">
            <a:miter lim="400000"/>
          </a:ln>
        </p:spPr>
      </p:pic>
      <p:grpSp>
        <p:nvGrpSpPr>
          <p:cNvPr id="177" name="Rectangle 18"/>
          <p:cNvGrpSpPr/>
          <p:nvPr/>
        </p:nvGrpSpPr>
        <p:grpSpPr>
          <a:xfrm>
            <a:off x="3272238" y="522980"/>
            <a:ext cx="5802545" cy="2128780"/>
            <a:chOff x="0" y="0"/>
            <a:chExt cx="5802543" cy="2128779"/>
          </a:xfrm>
        </p:grpSpPr>
        <p:sp>
          <p:nvSpPr>
            <p:cNvPr id="175" name="Rectangle"/>
            <p:cNvSpPr/>
            <p:nvPr/>
          </p:nvSpPr>
          <p:spPr>
            <a:xfrm>
              <a:off x="-1" y="0"/>
              <a:ext cx="5802545" cy="2128780"/>
            </a:xfrm>
            <a:prstGeom prst="rect">
              <a:avLst/>
            </a:prstGeom>
            <a:solidFill>
              <a:srgbClr val="EFDDD7"/>
            </a:solidFill>
            <a:ln w="15875" cap="rnd">
              <a:solidFill>
                <a:srgbClr val="7C4432"/>
              </a:solidFill>
              <a:prstDash val="solid"/>
              <a:round/>
            </a:ln>
            <a:effectLst/>
          </p:spPr>
          <p:txBody>
            <a:bodyPr wrap="square" lIns="45719" tIns="45719" rIns="45719" bIns="45719" numCol="1" anchor="ctr">
              <a:noAutofit/>
            </a:bodyPr>
            <a:lstStyle/>
            <a:p>
              <a:pPr algn="just">
                <a:defRPr>
                  <a:solidFill>
                    <a:srgbClr val="FFFFFF"/>
                  </a:solidFill>
                </a:defRPr>
              </a:pPr>
            </a:p>
          </p:txBody>
        </p:sp>
        <p:sp>
          <p:nvSpPr>
            <p:cNvPr id="176" name="Highlights…"/>
            <p:cNvSpPr txBox="1"/>
            <p:nvPr/>
          </p:nvSpPr>
          <p:spPr>
            <a:xfrm>
              <a:off x="53657" y="66169"/>
              <a:ext cx="5695229" cy="1996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spcBef>
                  <a:spcPts val="600"/>
                </a:spcBef>
                <a:defRPr b="1" sz="1500">
                  <a:solidFill>
                    <a:srgbClr val="7C4432"/>
                  </a:solidFill>
                </a:defRPr>
              </a:pPr>
              <a:r>
                <a:t>Highlights</a:t>
              </a:r>
              <a:endParaRPr>
                <a:solidFill>
                  <a:srgbClr val="FFFFFF"/>
                </a:solidFill>
              </a:endParaRPr>
            </a:p>
            <a:p>
              <a:pPr marL="171450" indent="-171450" algn="just">
                <a:buSzPct val="100000"/>
                <a:buFont typeface="Arial"/>
                <a:buChar char="•"/>
                <a:defRPr sz="1200">
                  <a:solidFill>
                    <a:srgbClr val="7C4432"/>
                  </a:solidFill>
                </a:defRPr>
              </a:pPr>
              <a:r>
                <a:t>We found 314 craters on Mars with alluvial fans (Fig. 1a-b) or deltas (Fig. 1c-e)</a:t>
              </a:r>
              <a:endParaRPr>
                <a:solidFill>
                  <a:srgbClr val="FFFFFF"/>
                </a:solidFill>
              </a:endParaRPr>
            </a:p>
            <a:p>
              <a:pPr marL="171450" indent="-171450" algn="just">
                <a:buSzPct val="100000"/>
                <a:buFont typeface="Arial"/>
                <a:buChar char="•"/>
                <a:defRPr sz="1200">
                  <a:solidFill>
                    <a:srgbClr val="7C4432"/>
                  </a:solidFill>
                </a:defRPr>
              </a:pPr>
              <a:r>
                <a:t>We identified 890 individual alluvial fans and 114 deltas</a:t>
              </a:r>
              <a:endParaRPr>
                <a:solidFill>
                  <a:srgbClr val="FFFFFF"/>
                </a:solidFill>
              </a:endParaRPr>
            </a:p>
            <a:p>
              <a:pPr marL="171450" indent="-171450" algn="just">
                <a:buSzPct val="100000"/>
                <a:buFont typeface="Arial"/>
                <a:buChar char="•"/>
                <a:defRPr sz="1200">
                  <a:solidFill>
                    <a:srgbClr val="7C4432"/>
                  </a:solidFill>
                </a:defRPr>
              </a:pPr>
              <a:r>
                <a:t>Craters with alluvial fans and deltas are numerous and widespread (Fig. 2)</a:t>
              </a:r>
              <a:endParaRPr>
                <a:solidFill>
                  <a:srgbClr val="FFFFFF"/>
                </a:solidFill>
              </a:endParaRPr>
            </a:p>
            <a:p>
              <a:pPr marL="171450" indent="-171450" algn="just">
                <a:buSzPct val="100000"/>
                <a:buFont typeface="Arial"/>
                <a:buChar char="•"/>
                <a:defRPr sz="1200">
                  <a:solidFill>
                    <a:srgbClr val="7C4432"/>
                  </a:solidFill>
                </a:defRPr>
              </a:pPr>
              <a:r>
                <a:t>Most alluvial fans formed in craters in the southern highlands, likely from seasonal melting of snow</a:t>
              </a:r>
              <a:endParaRPr>
                <a:solidFill>
                  <a:srgbClr val="FFFFFF"/>
                </a:solidFill>
              </a:endParaRPr>
            </a:p>
            <a:p>
              <a:pPr marL="171450" indent="-171450" algn="just">
                <a:buSzPct val="100000"/>
                <a:buFont typeface="Arial"/>
                <a:buChar char="•"/>
                <a:defRPr sz="1200">
                  <a:solidFill>
                    <a:srgbClr val="7C4432"/>
                  </a:solidFill>
                </a:defRPr>
              </a:pPr>
              <a:r>
                <a:t>Most deltas formed in craters in the northern lowlands where groundwater may have formed lakes (Fig. 2)</a:t>
              </a:r>
              <a:endParaRPr>
                <a:solidFill>
                  <a:srgbClr val="FFFFFF"/>
                </a:solidFill>
              </a:endParaRPr>
            </a:p>
            <a:p>
              <a:pPr marL="171450" indent="-171450" algn="just">
                <a:buSzPct val="100000"/>
                <a:buFont typeface="Arial"/>
                <a:buChar char="•"/>
                <a:defRPr sz="1200">
                  <a:solidFill>
                    <a:srgbClr val="7C4432"/>
                  </a:solidFill>
                </a:defRPr>
              </a:pPr>
              <a:r>
                <a:t>Alluvial fans and some deltas formed much later in Mars’ history than previously thought</a:t>
              </a:r>
            </a:p>
          </p:txBody>
        </p:sp>
      </p:grpSp>
      <p:grpSp>
        <p:nvGrpSpPr>
          <p:cNvPr id="180" name="Rectangle 19"/>
          <p:cNvGrpSpPr/>
          <p:nvPr/>
        </p:nvGrpSpPr>
        <p:grpSpPr>
          <a:xfrm>
            <a:off x="69217" y="5214317"/>
            <a:ext cx="3101461" cy="340430"/>
            <a:chOff x="0" y="0"/>
            <a:chExt cx="3101459" cy="340429"/>
          </a:xfrm>
        </p:grpSpPr>
        <p:sp>
          <p:nvSpPr>
            <p:cNvPr id="178" name="Rectangle"/>
            <p:cNvSpPr/>
            <p:nvPr/>
          </p:nvSpPr>
          <p:spPr>
            <a:xfrm>
              <a:off x="0" y="12592"/>
              <a:ext cx="3101460" cy="315245"/>
            </a:xfrm>
            <a:prstGeom prst="rect">
              <a:avLst/>
            </a:prstGeom>
            <a:solidFill>
              <a:srgbClr val="E5D6A4"/>
            </a:solidFill>
            <a:ln w="12700" cap="flat">
              <a:noFill/>
              <a:miter lim="400000"/>
            </a:ln>
            <a:effectLst/>
          </p:spPr>
          <p:txBody>
            <a:bodyPr wrap="square" lIns="45719" tIns="45719" rIns="45719" bIns="45719" numCol="1" anchor="ctr">
              <a:noAutofit/>
            </a:bodyPr>
            <a:lstStyle/>
            <a:p>
              <a:pPr algn="just">
                <a:defRPr>
                  <a:solidFill>
                    <a:srgbClr val="FFFFFF"/>
                  </a:solidFill>
                </a:defRPr>
              </a:pPr>
            </a:p>
          </p:txBody>
        </p:sp>
        <p:sp>
          <p:nvSpPr>
            <p:cNvPr id="179" name="Fig. 1. Examples of alluvial fans (a-b) and deltas (c-e) in craters on Mars. Alluvial fan apices are marked with a yellow star (a-b)."/>
            <p:cNvSpPr txBox="1"/>
            <p:nvPr/>
          </p:nvSpPr>
          <p:spPr>
            <a:xfrm>
              <a:off x="45719" y="0"/>
              <a:ext cx="3010021" cy="3404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just">
                <a:defRPr b="1" sz="800">
                  <a:solidFill>
                    <a:srgbClr val="7C4432"/>
                  </a:solidFill>
                </a:defRPr>
              </a:pPr>
              <a:r>
                <a:t>Fig. 1. </a:t>
              </a:r>
              <a:r>
                <a:rPr b="0"/>
                <a:t>Examples of alluvial fans (a-b) and deltas (c-e) in craters on Mars. Alluvial fan apices are marked with a yellow star (a-b). </a:t>
              </a:r>
            </a:p>
          </p:txBody>
        </p:sp>
      </p:grpSp>
      <p:grpSp>
        <p:nvGrpSpPr>
          <p:cNvPr id="183" name="Rectangle 20"/>
          <p:cNvGrpSpPr/>
          <p:nvPr/>
        </p:nvGrpSpPr>
        <p:grpSpPr>
          <a:xfrm>
            <a:off x="69217" y="522979"/>
            <a:ext cx="3101461" cy="1590439"/>
            <a:chOff x="0" y="0"/>
            <a:chExt cx="3101459" cy="1590437"/>
          </a:xfrm>
        </p:grpSpPr>
        <p:sp>
          <p:nvSpPr>
            <p:cNvPr id="181" name="Rectangle"/>
            <p:cNvSpPr/>
            <p:nvPr/>
          </p:nvSpPr>
          <p:spPr>
            <a:xfrm>
              <a:off x="-1" y="-1"/>
              <a:ext cx="3101461" cy="1590439"/>
            </a:xfrm>
            <a:prstGeom prst="rect">
              <a:avLst/>
            </a:prstGeom>
            <a:solidFill>
              <a:srgbClr val="EFDDD7"/>
            </a:solidFill>
            <a:ln w="15875" cap="rnd">
              <a:solidFill>
                <a:srgbClr val="7C4432"/>
              </a:solidFill>
              <a:prstDash val="solid"/>
              <a:round/>
            </a:ln>
            <a:effectLst/>
          </p:spPr>
          <p:txBody>
            <a:bodyPr wrap="square" lIns="45719" tIns="45719" rIns="45719" bIns="45719" numCol="1" anchor="ctr">
              <a:noAutofit/>
            </a:bodyPr>
            <a:lstStyle/>
            <a:p>
              <a:pPr algn="just">
                <a:defRPr>
                  <a:solidFill>
                    <a:srgbClr val="FFFFFF"/>
                  </a:solidFill>
                </a:defRPr>
              </a:pPr>
            </a:p>
          </p:txBody>
        </p:sp>
        <p:sp>
          <p:nvSpPr>
            <p:cNvPr id="182" name="Motivation: Alluvial fans and deltas are interesting  features because they required liquid water to form, and they preserve evidence of a past climate that was once very different than the cold and dry present-day conditions. But how common are these fe"/>
            <p:cNvSpPr txBox="1"/>
            <p:nvPr/>
          </p:nvSpPr>
          <p:spPr>
            <a:xfrm>
              <a:off x="53657" y="177955"/>
              <a:ext cx="2994145" cy="123452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just">
                <a:defRPr b="1" sz="1000">
                  <a:solidFill>
                    <a:srgbClr val="7C4432"/>
                  </a:solidFill>
                </a:defRPr>
              </a:pPr>
              <a:r>
                <a:t>Motivation</a:t>
              </a:r>
              <a:r>
                <a:rPr b="0"/>
                <a:t>: Alluvial fans and deltas are interesting  features because they required liquid water to form, and they preserve evidence of a past climate that was once very different than the cold and dry present-day conditions. But how common are these features? Determining where and when alluvial fans and deltas formed can provide clues about whether Mars was potentially habitable for life. </a:t>
              </a:r>
            </a:p>
          </p:txBody>
        </p:sp>
      </p:grpSp>
      <p:grpSp>
        <p:nvGrpSpPr>
          <p:cNvPr id="186" name="Rectangle 21"/>
          <p:cNvGrpSpPr/>
          <p:nvPr/>
        </p:nvGrpSpPr>
        <p:grpSpPr>
          <a:xfrm>
            <a:off x="69217" y="5603080"/>
            <a:ext cx="3101461" cy="546261"/>
            <a:chOff x="0" y="0"/>
            <a:chExt cx="3101459" cy="546260"/>
          </a:xfrm>
        </p:grpSpPr>
        <p:sp>
          <p:nvSpPr>
            <p:cNvPr id="184" name="Rectangle"/>
            <p:cNvSpPr/>
            <p:nvPr/>
          </p:nvSpPr>
          <p:spPr>
            <a:xfrm>
              <a:off x="-1" y="-1"/>
              <a:ext cx="3101461" cy="546262"/>
            </a:xfrm>
            <a:prstGeom prst="rect">
              <a:avLst/>
            </a:prstGeom>
            <a:solidFill>
              <a:srgbClr val="EFDDD7"/>
            </a:solidFill>
            <a:ln w="15875" cap="rnd">
              <a:solidFill>
                <a:srgbClr val="7C4432"/>
              </a:solidFill>
              <a:prstDash val="solid"/>
              <a:round/>
            </a:ln>
            <a:effectLst/>
          </p:spPr>
          <p:txBody>
            <a:bodyPr wrap="square" lIns="45719" tIns="45719" rIns="45719" bIns="45719" numCol="1" anchor="ctr">
              <a:noAutofit/>
            </a:bodyPr>
            <a:lstStyle/>
            <a:p>
              <a:pPr algn="just">
                <a:defRPr>
                  <a:solidFill>
                    <a:srgbClr val="FFFFFF"/>
                  </a:solidFill>
                </a:defRPr>
              </a:pPr>
            </a:p>
          </p:txBody>
        </p:sp>
        <p:sp>
          <p:nvSpPr>
            <p:cNvPr id="185" name="Methods: We searched orbital images from the Context Camera on board the Mars Reconnaissance Orbiter to find craters with alluvial fans and deltas."/>
            <p:cNvSpPr txBox="1"/>
            <p:nvPr/>
          </p:nvSpPr>
          <p:spPr>
            <a:xfrm>
              <a:off x="53657" y="5116"/>
              <a:ext cx="2994145" cy="5360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just">
                <a:defRPr b="1" sz="1000">
                  <a:solidFill>
                    <a:srgbClr val="7C4432"/>
                  </a:solidFill>
                </a:defRPr>
              </a:pPr>
              <a:r>
                <a:t>Methods</a:t>
              </a:r>
              <a:r>
                <a:rPr b="0"/>
                <a:t>: We searched orbital images from the Context Camera on board the Mars Reconnaissance Orbiter to find craters with alluvial fans and deltas. </a:t>
              </a:r>
            </a:p>
          </p:txBody>
        </p:sp>
      </p:grpSp>
      <p:grpSp>
        <p:nvGrpSpPr>
          <p:cNvPr id="189" name="Rectangle 23"/>
          <p:cNvGrpSpPr/>
          <p:nvPr/>
        </p:nvGrpSpPr>
        <p:grpSpPr>
          <a:xfrm>
            <a:off x="3272238" y="5710755"/>
            <a:ext cx="5802545" cy="454731"/>
            <a:chOff x="0" y="0"/>
            <a:chExt cx="5802543" cy="454729"/>
          </a:xfrm>
        </p:grpSpPr>
        <p:sp>
          <p:nvSpPr>
            <p:cNvPr id="187" name="Rectangle"/>
            <p:cNvSpPr/>
            <p:nvPr/>
          </p:nvSpPr>
          <p:spPr>
            <a:xfrm>
              <a:off x="0" y="25942"/>
              <a:ext cx="5802544" cy="402846"/>
            </a:xfrm>
            <a:prstGeom prst="rect">
              <a:avLst/>
            </a:prstGeom>
            <a:solidFill>
              <a:srgbClr val="E5D6A4"/>
            </a:solidFill>
            <a:ln w="12700" cap="flat">
              <a:noFill/>
              <a:miter lim="400000"/>
            </a:ln>
            <a:effectLst/>
          </p:spPr>
          <p:txBody>
            <a:bodyPr wrap="square" lIns="45719" tIns="45719" rIns="45719" bIns="45719" numCol="1" anchor="ctr">
              <a:noAutofit/>
            </a:bodyPr>
            <a:lstStyle/>
            <a:p>
              <a:pPr algn="just">
                <a:defRPr>
                  <a:solidFill>
                    <a:srgbClr val="FFFFFF"/>
                  </a:solidFill>
                </a:defRPr>
              </a:pPr>
            </a:p>
          </p:txBody>
        </p:sp>
        <p:sp>
          <p:nvSpPr>
            <p:cNvPr id="188" name="Fig. 2. There are 314 craters that host alluvial fans (red triangles), putative deltas (black squares) or equivocal fans (white circles). The craters with alluvial fans are most abundant in the southern highlands whereas deltas most commonly formed in cr"/>
            <p:cNvSpPr txBox="1"/>
            <p:nvPr/>
          </p:nvSpPr>
          <p:spPr>
            <a:xfrm>
              <a:off x="45719" y="0"/>
              <a:ext cx="5711105" cy="4547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just">
                <a:defRPr b="1" sz="800">
                  <a:solidFill>
                    <a:srgbClr val="7C4432"/>
                  </a:solidFill>
                </a:defRPr>
              </a:pPr>
              <a:r>
                <a:t>Fig. 2. </a:t>
              </a:r>
              <a:r>
                <a:rPr b="0"/>
                <a:t>There are 314 craters that host alluvial fans (red triangles), putative deltas (black squares) or equivocal fans (white circles). The craters with alluvial fans are most abundant in the southern highlands whereas deltas most commonly formed in craters at lower elevations. Craters with alluvial fans and deltas have a mean size of ~50 km in diameter. </a:t>
              </a:r>
            </a:p>
          </p:txBody>
        </p:sp>
      </p:grpSp>
      <p:pic>
        <p:nvPicPr>
          <p:cNvPr id="190" name="image4.png" descr="image4.png"/>
          <p:cNvPicPr>
            <a:picLocks noChangeAspect="1"/>
          </p:cNvPicPr>
          <p:nvPr/>
        </p:nvPicPr>
        <p:blipFill>
          <a:blip r:embed="rId4">
            <a:extLst/>
          </a:blip>
          <a:stretch>
            <a:fillRect/>
          </a:stretch>
        </p:blipFill>
        <p:spPr>
          <a:xfrm>
            <a:off x="-122689" y="77582"/>
            <a:ext cx="1557339" cy="584201"/>
          </a:xfrm>
          <a:prstGeom prst="rect">
            <a:avLst/>
          </a:prstGeom>
          <a:ln w="12700">
            <a:miter lim="400000"/>
          </a:ln>
        </p:spPr>
      </p:pic>
      <p:sp>
        <p:nvSpPr>
          <p:cNvPr id="191" name="TextBox 33"/>
          <p:cNvSpPr txBox="1"/>
          <p:nvPr/>
        </p:nvSpPr>
        <p:spPr>
          <a:xfrm>
            <a:off x="114938" y="6327962"/>
            <a:ext cx="8808234" cy="47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200">
                <a:solidFill>
                  <a:srgbClr val="FFFFFF"/>
                </a:solidFill>
              </a:defRPr>
            </a:pPr>
            <a:r>
              <a:t>Published in Geophysical Research Letters in 2021 by Sharon Wilson, Alex Morgan, Alan Howard, and John Grant</a:t>
            </a:r>
          </a:p>
          <a:p>
            <a:pPr algn="ctr">
              <a:defRPr sz="1400">
                <a:solidFill>
                  <a:srgbClr val="EFDDD7"/>
                </a:solidFill>
              </a:defRPr>
            </a:pPr>
            <a:r>
              <a:t>https://doi.org/10.1029/2020GL091653</a:t>
            </a:r>
          </a:p>
        </p:txBody>
      </p:sp>
      <p:sp>
        <p:nvSpPr>
          <p:cNvPr id="192" name="Rectangle 34"/>
          <p:cNvSpPr/>
          <p:nvPr/>
        </p:nvSpPr>
        <p:spPr>
          <a:xfrm>
            <a:off x="113935" y="6296654"/>
            <a:ext cx="8907903" cy="492444"/>
          </a:xfrm>
          <a:prstGeom prst="rect">
            <a:avLst/>
          </a:prstGeom>
          <a:ln w="15875" cap="rnd">
            <a:solidFill>
              <a:srgbClr val="EFDDD7"/>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late">
  <a:themeElements>
    <a:clrScheme name="Slate">
      <a:dk1>
        <a:srgbClr val="000000"/>
      </a:dk1>
      <a:lt1>
        <a:srgbClr val="FFFFFF"/>
      </a:lt1>
      <a:dk2>
        <a:srgbClr val="A7A7A7"/>
      </a:dk2>
      <a:lt2>
        <a:srgbClr val="535353"/>
      </a:lt2>
      <a:accent1>
        <a:srgbClr val="BC451B"/>
      </a:accent1>
      <a:accent2>
        <a:srgbClr val="D3BA68"/>
      </a:accent2>
      <a:accent3>
        <a:srgbClr val="BB8640"/>
      </a:accent3>
      <a:accent4>
        <a:srgbClr val="AD9277"/>
      </a:accent4>
      <a:accent5>
        <a:srgbClr val="A55A43"/>
      </a:accent5>
      <a:accent6>
        <a:srgbClr val="AD9D7B"/>
      </a:accent6>
      <a:hlink>
        <a:srgbClr val="0000FF"/>
      </a:hlink>
      <a:folHlink>
        <a:srgbClr val="FF00FF"/>
      </a:folHlink>
    </a:clrScheme>
    <a:fontScheme name="Slate">
      <a:majorFont>
        <a:latin typeface="Calisto MT"/>
        <a:ea typeface="Calisto MT"/>
        <a:cs typeface="Calisto MT"/>
      </a:majorFont>
      <a:minorFont>
        <a:latin typeface="Helvetica"/>
        <a:ea typeface="Helvetica"/>
        <a:cs typeface="Helvetica"/>
      </a:minorFont>
    </a:fontScheme>
    <a:fmtScheme name="S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25400" dir="5400000">
              <a:srgbClr val="000000">
                <a:alpha val="60000"/>
              </a:srgbClr>
            </a:outerShdw>
          </a:effectLst>
        </a:effectStyle>
        <a:effectStyle>
          <a:effectLst>
            <a:outerShdw sx="100000" sy="100000" kx="0" ky="0" algn="b" rotWithShape="0" blurRad="63500" dist="25400" dir="540000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rnd">
          <a:solidFill>
            <a:schemeClr val="accent1"/>
          </a:solidFill>
          <a:prstDash val="solid"/>
          <a:round/>
        </a:ln>
        <a:effectLst>
          <a:outerShdw sx="100000" sy="100000" kx="0" ky="0" algn="b" rotWithShape="0" blurRad="63500" dist="25400" dir="5400000">
            <a:srgbClr val="000000">
              <a:alpha val="60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5875"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late">
  <a:themeElements>
    <a:clrScheme name="Slate">
      <a:dk1>
        <a:srgbClr val="000000"/>
      </a:dk1>
      <a:lt1>
        <a:srgbClr val="FFFFFF"/>
      </a:lt1>
      <a:dk2>
        <a:srgbClr val="A7A7A7"/>
      </a:dk2>
      <a:lt2>
        <a:srgbClr val="535353"/>
      </a:lt2>
      <a:accent1>
        <a:srgbClr val="BC451B"/>
      </a:accent1>
      <a:accent2>
        <a:srgbClr val="D3BA68"/>
      </a:accent2>
      <a:accent3>
        <a:srgbClr val="BB8640"/>
      </a:accent3>
      <a:accent4>
        <a:srgbClr val="AD9277"/>
      </a:accent4>
      <a:accent5>
        <a:srgbClr val="A55A43"/>
      </a:accent5>
      <a:accent6>
        <a:srgbClr val="AD9D7B"/>
      </a:accent6>
      <a:hlink>
        <a:srgbClr val="0000FF"/>
      </a:hlink>
      <a:folHlink>
        <a:srgbClr val="FF00FF"/>
      </a:folHlink>
    </a:clrScheme>
    <a:fontScheme name="Slate">
      <a:majorFont>
        <a:latin typeface="Calisto MT"/>
        <a:ea typeface="Calisto MT"/>
        <a:cs typeface="Calisto MT"/>
      </a:majorFont>
      <a:minorFont>
        <a:latin typeface="Helvetica"/>
        <a:ea typeface="Helvetica"/>
        <a:cs typeface="Helvetica"/>
      </a:minorFont>
    </a:fontScheme>
    <a:fmtScheme name="S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25400" dir="5400000">
              <a:srgbClr val="000000">
                <a:alpha val="60000"/>
              </a:srgbClr>
            </a:outerShdw>
          </a:effectLst>
        </a:effectStyle>
        <a:effectStyle>
          <a:effectLst>
            <a:outerShdw sx="100000" sy="100000" kx="0" ky="0" algn="b" rotWithShape="0" blurRad="63500" dist="25400" dir="540000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rnd">
          <a:solidFill>
            <a:schemeClr val="accent1"/>
          </a:solidFill>
          <a:prstDash val="solid"/>
          <a:round/>
        </a:ln>
        <a:effectLst>
          <a:outerShdw sx="100000" sy="100000" kx="0" ky="0" algn="b" rotWithShape="0" blurRad="63500" dist="25400" dir="5400000">
            <a:srgbClr val="000000">
              <a:alpha val="60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5875"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sto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