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1pPr>
    <a:lvl2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2pPr>
    <a:lvl3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3pPr>
    <a:lvl4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4pPr>
    <a:lvl5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5pPr>
    <a:lvl6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6pPr>
    <a:lvl7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7pPr>
    <a:lvl8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8pPr>
    <a:lvl9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3869FC"/>
        </a:solidFill>
        <a:effectLst/>
        <a:uFillTx/>
        <a:latin typeface="Arial Black"/>
        <a:ea typeface="Arial Black"/>
        <a:cs typeface="Arial Black"/>
        <a:sym typeface="Arial Black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 Black"/>
          <a:ea typeface="Arial Black"/>
          <a:cs typeface="Arial Black"/>
        </a:font>
        <a:srgbClr val="3869FC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381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381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 Black"/>
          <a:ea typeface="Arial Black"/>
          <a:cs typeface="Arial Black"/>
        </a:font>
        <a:srgbClr val="3869FC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381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381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 Black"/>
          <a:ea typeface="Arial Black"/>
          <a:cs typeface="Arial Black"/>
        </a:font>
        <a:srgbClr val="3869FC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381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381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 Black"/>
          <a:ea typeface="Arial Black"/>
          <a:cs typeface="Arial Black"/>
        </a:font>
        <a:srgbClr val="3869F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AFE"/>
          </a:solidFill>
        </a:fill>
      </a:tcStyle>
    </a:wholeTbl>
    <a:band2H>
      <a:tcTxStyle b="def" i="def"/>
      <a:tcStyle>
        <a:tcBdr/>
        <a:fill>
          <a:solidFill>
            <a:srgbClr val="FCEFC5"/>
          </a:solidFill>
        </a:fill>
      </a:tcStyle>
    </a:band2H>
    <a:firstCol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 Black"/>
          <a:ea typeface="Arial Black"/>
          <a:cs typeface="Arial Black"/>
        </a:font>
        <a:srgbClr val="3869F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3869FC"/>
              </a:solidFill>
              <a:prstDash val="solid"/>
              <a:round/>
            </a:ln>
          </a:top>
          <a:bottom>
            <a:ln w="25400" cap="flat">
              <a:solidFill>
                <a:srgbClr val="3869F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CEFC5"/>
          </a:solidFill>
        </a:fill>
      </a:tcStyle>
    </a:lastRow>
    <a:fir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869FC"/>
              </a:solidFill>
              <a:prstDash val="solid"/>
              <a:round/>
            </a:ln>
          </a:top>
          <a:bottom>
            <a:ln w="25400" cap="flat">
              <a:solidFill>
                <a:srgbClr val="3869F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 Black"/>
          <a:ea typeface="Arial Black"/>
          <a:cs typeface="Arial Black"/>
        </a:font>
        <a:srgbClr val="3869FC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CCD3FE"/>
          </a:solidFill>
        </a:fill>
      </a:tcStyle>
    </a:wholeTbl>
    <a:band2H>
      <a:tcTxStyle b="def" i="def"/>
      <a:tcStyle>
        <a:tcBdr/>
        <a:fill>
          <a:solidFill>
            <a:srgbClr val="E7EAFE"/>
          </a:solidFill>
        </a:fill>
      </a:tcStyle>
    </a:band2H>
    <a:firstCol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3869FC"/>
          </a:solidFill>
        </a:fill>
      </a:tcStyle>
    </a:firstCol>
    <a:la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381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3869FC"/>
          </a:solidFill>
        </a:fill>
      </a:tcStyle>
    </a:lastRow>
    <a:fir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381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3869F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FCEFC5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solidFill>
            <a:srgbClr val="FCEFC5">
              <a:alpha val="20000"/>
            </a:srgbClr>
          </a:solidFill>
        </a:fill>
      </a:tcStyle>
    </a:firstCol>
    <a:la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50800" cap="flat">
              <a:solidFill>
                <a:srgbClr val="FCEFC5"/>
              </a:solidFill>
              <a:prstDash val="solid"/>
              <a:round/>
            </a:ln>
          </a:top>
          <a:bottom>
            <a:ln w="127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 Black"/>
          <a:ea typeface="Arial Black"/>
          <a:cs typeface="Arial Black"/>
        </a:font>
        <a:srgbClr val="FCEFC5"/>
      </a:tcTxStyle>
      <a:tcStyle>
        <a:tcBdr>
          <a:left>
            <a:ln w="12700" cap="flat">
              <a:solidFill>
                <a:srgbClr val="FCEFC5"/>
              </a:solidFill>
              <a:prstDash val="solid"/>
              <a:round/>
            </a:ln>
          </a:left>
          <a:right>
            <a:ln w="12700" cap="flat">
              <a:solidFill>
                <a:srgbClr val="FCEFC5"/>
              </a:solidFill>
              <a:prstDash val="solid"/>
              <a:round/>
            </a:ln>
          </a:right>
          <a:top>
            <a:ln w="12700" cap="flat">
              <a:solidFill>
                <a:srgbClr val="FCEFC5"/>
              </a:solidFill>
              <a:prstDash val="solid"/>
              <a:round/>
            </a:ln>
          </a:top>
          <a:bottom>
            <a:ln w="25400" cap="flat">
              <a:solidFill>
                <a:srgbClr val="FCEFC5"/>
              </a:solidFill>
              <a:prstDash val="solid"/>
              <a:round/>
            </a:ln>
          </a:bottom>
          <a:insideH>
            <a:ln w="12700" cap="flat">
              <a:solidFill>
                <a:srgbClr val="FCEFC5"/>
              </a:solidFill>
              <a:prstDash val="solid"/>
              <a:round/>
            </a:ln>
          </a:insideH>
          <a:insideV>
            <a:ln w="12700" cap="flat">
              <a:solidFill>
                <a:srgbClr val="FCEFC5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2" name="Shape 37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+mj-lt"/>
        <a:ea typeface="+mj-ea"/>
        <a:cs typeface="+mj-cs"/>
        <a:sym typeface="Lucida Grande"/>
      </a:defRPr>
    </a:lvl1pPr>
    <a:lvl2pPr indent="228600" defTabSz="457200" latinLnBrk="0">
      <a:defRPr sz="2200">
        <a:latin typeface="+mj-lt"/>
        <a:ea typeface="+mj-ea"/>
        <a:cs typeface="+mj-cs"/>
        <a:sym typeface="Lucida Grande"/>
      </a:defRPr>
    </a:lvl2pPr>
    <a:lvl3pPr indent="457200" defTabSz="457200" latinLnBrk="0">
      <a:defRPr sz="2200">
        <a:latin typeface="+mj-lt"/>
        <a:ea typeface="+mj-ea"/>
        <a:cs typeface="+mj-cs"/>
        <a:sym typeface="Lucida Grande"/>
      </a:defRPr>
    </a:lvl3pPr>
    <a:lvl4pPr indent="685800" defTabSz="457200" latinLnBrk="0">
      <a:defRPr sz="2200">
        <a:latin typeface="+mj-lt"/>
        <a:ea typeface="+mj-ea"/>
        <a:cs typeface="+mj-cs"/>
        <a:sym typeface="Lucida Grande"/>
      </a:defRPr>
    </a:lvl4pPr>
    <a:lvl5pPr indent="914400" defTabSz="457200" latinLnBrk="0">
      <a:defRPr sz="2200">
        <a:latin typeface="+mj-lt"/>
        <a:ea typeface="+mj-ea"/>
        <a:cs typeface="+mj-cs"/>
        <a:sym typeface="Lucida Grande"/>
      </a:defRPr>
    </a:lvl5pPr>
    <a:lvl6pPr indent="1143000" defTabSz="457200" latinLnBrk="0">
      <a:defRPr sz="2200">
        <a:latin typeface="+mj-lt"/>
        <a:ea typeface="+mj-ea"/>
        <a:cs typeface="+mj-cs"/>
        <a:sym typeface="Lucida Grande"/>
      </a:defRPr>
    </a:lvl6pPr>
    <a:lvl7pPr indent="1371600" defTabSz="457200" latinLnBrk="0">
      <a:defRPr sz="2200">
        <a:latin typeface="+mj-lt"/>
        <a:ea typeface="+mj-ea"/>
        <a:cs typeface="+mj-cs"/>
        <a:sym typeface="Lucida Grande"/>
      </a:defRPr>
    </a:lvl7pPr>
    <a:lvl8pPr indent="1600200" defTabSz="457200" latinLnBrk="0">
      <a:defRPr sz="2200">
        <a:latin typeface="+mj-lt"/>
        <a:ea typeface="+mj-ea"/>
        <a:cs typeface="+mj-cs"/>
        <a:sym typeface="Lucida Grande"/>
      </a:defRPr>
    </a:lvl8pPr>
    <a:lvl9pPr indent="1828800" defTabSz="457200" latinLnBrk="0">
      <a:defRPr sz="2200">
        <a:latin typeface="+mj-lt"/>
        <a:ea typeface="+mj-ea"/>
        <a:cs typeface="+mj-cs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Shape 14"/>
          <p:cNvSpPr/>
          <p:nvPr>
            <p:ph type="body" sz="quarter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3"/>
              </a:buBlip>
              <a:defRPr spc="-36" sz="3600"/>
            </a:lvl1pPr>
            <a:lvl2pPr marL="1206500" indent="-762000">
              <a:buBlip>
                <a:blip r:embed="rId3"/>
              </a:buBlip>
              <a:defRPr spc="-36" sz="3600"/>
            </a:lvl2pPr>
            <a:lvl3pPr marL="1651000" indent="-762000">
              <a:buBlip>
                <a:blip r:embed="rId3"/>
              </a:buBlip>
              <a:defRPr spc="-36" sz="3600"/>
            </a:lvl3pPr>
            <a:lvl4pPr marL="2095500" indent="-762000">
              <a:buBlip>
                <a:blip r:embed="rId3"/>
              </a:buBlip>
              <a:defRPr spc="-36" sz="3600"/>
            </a:lvl4pPr>
            <a:lvl5pPr marL="2540000" indent="-762000">
              <a:buBlip>
                <a:blip r:embed="rId3"/>
              </a:buBlip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>
            <p:ph type="pic" sz="half" idx="13"/>
          </p:nvPr>
        </p:nvSpPr>
        <p:spPr>
          <a:xfrm>
            <a:off x="2895600" y="1016000"/>
            <a:ext cx="7213600" cy="5308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6" name="Shape 116"/>
          <p:cNvSpPr/>
          <p:nvPr>
            <p:ph type="body" sz="quarter" idx="1"/>
          </p:nvPr>
        </p:nvSpPr>
        <p:spPr>
          <a:xfrm rot="21300000">
            <a:off x="1739899" y="126998"/>
            <a:ext cx="2235201" cy="2235202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117" name="Shape 117"/>
          <p:cNvSpPr/>
          <p:nvPr>
            <p:ph type="body" sz="quarter" idx="14"/>
          </p:nvPr>
        </p:nvSpPr>
        <p:spPr>
          <a:xfrm rot="21300000">
            <a:off x="2095499" y="990599"/>
            <a:ext cx="1511303" cy="495302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18" name="Shape 118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19" name="Shape 119"/>
          <p:cNvSpPr/>
          <p:nvPr>
            <p:ph type="body" sz="quarter" idx="15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buSzTx/>
              <a:buNone/>
              <a:defRPr spc="-100" sz="3600"/>
            </a:pPr>
          </a:p>
        </p:txBody>
      </p:sp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>
            <p:ph type="pic" sz="quarter" idx="13"/>
          </p:nvPr>
        </p:nvSpPr>
        <p:spPr>
          <a:xfrm>
            <a:off x="6756400" y="1016000"/>
            <a:ext cx="4445000" cy="5308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9" name="Shape 129"/>
          <p:cNvSpPr/>
          <p:nvPr>
            <p:ph type="pic" sz="quarter" idx="14"/>
          </p:nvPr>
        </p:nvSpPr>
        <p:spPr>
          <a:xfrm>
            <a:off x="1803400" y="1016000"/>
            <a:ext cx="4445000" cy="5308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"/>
          </p:nvPr>
        </p:nvSpPr>
        <p:spPr>
          <a:xfrm rot="300000">
            <a:off x="10414000" y="1270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131" name="Shape 131"/>
          <p:cNvSpPr/>
          <p:nvPr>
            <p:ph type="body" sz="quarter" idx="15"/>
          </p:nvPr>
        </p:nvSpPr>
        <p:spPr>
          <a:xfrm rot="300000">
            <a:off x="10769599" y="990599"/>
            <a:ext cx="1511303" cy="495302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32" name="Shape 132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33" name="Shape 133"/>
          <p:cNvSpPr/>
          <p:nvPr>
            <p:ph type="body" sz="quarter" idx="16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buSzTx/>
              <a:buNone/>
              <a:defRPr spc="-100" sz="3600"/>
            </a:pPr>
          </a:p>
        </p:txBody>
      </p:sp>
      <p:sp>
        <p:nvSpPr>
          <p:cNvPr id="134" name="Shape 1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>
            <p:ph type="pic" sz="half" idx="13"/>
          </p:nvPr>
        </p:nvSpPr>
        <p:spPr>
          <a:xfrm>
            <a:off x="2895600" y="3429000"/>
            <a:ext cx="7213600" cy="5308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3" name="Shape 143"/>
          <p:cNvSpPr/>
          <p:nvPr>
            <p:ph type="body" sz="quarter" idx="1"/>
          </p:nvPr>
        </p:nvSpPr>
        <p:spPr>
          <a:xfrm rot="21300000">
            <a:off x="9258300" y="24384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144" name="Shape 144"/>
          <p:cNvSpPr/>
          <p:nvPr>
            <p:ph type="body" sz="quarter" idx="14"/>
          </p:nvPr>
        </p:nvSpPr>
        <p:spPr>
          <a:xfrm rot="21300000">
            <a:off x="9613899" y="3301999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45" name="Shape 145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>
            <p:ph type="pic" sz="quarter" idx="13"/>
          </p:nvPr>
        </p:nvSpPr>
        <p:spPr>
          <a:xfrm>
            <a:off x="6756400" y="3429000"/>
            <a:ext cx="4445000" cy="5308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55" name="Shape 155"/>
          <p:cNvSpPr/>
          <p:nvPr>
            <p:ph type="pic" sz="quarter" idx="14"/>
          </p:nvPr>
        </p:nvSpPr>
        <p:spPr>
          <a:xfrm>
            <a:off x="1803400" y="3429000"/>
            <a:ext cx="4445000" cy="5308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"/>
          </p:nvPr>
        </p:nvSpPr>
        <p:spPr>
          <a:xfrm rot="21300000">
            <a:off x="9893300" y="24384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157" name="Shape 157"/>
          <p:cNvSpPr/>
          <p:nvPr>
            <p:ph type="body" sz="quarter" idx="15"/>
          </p:nvPr>
        </p:nvSpPr>
        <p:spPr>
          <a:xfrm rot="21300000">
            <a:off x="10248899" y="3301999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58" name="Shape 158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59" name="Shape 1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"/>
          </p:nvPr>
        </p:nvSpPr>
        <p:spPr>
          <a:xfrm rot="300000">
            <a:off x="104140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169" name="Shape 169"/>
          <p:cNvSpPr/>
          <p:nvPr>
            <p:ph type="body" sz="quarter" idx="14"/>
          </p:nvPr>
        </p:nvSpPr>
        <p:spPr>
          <a:xfrm rot="300000">
            <a:off x="107695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70" name="Shape 170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71" name="Shape 171"/>
          <p:cNvSpPr/>
          <p:nvPr>
            <p:ph type="body" sz="quarter" idx="15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81" name="Shape 181"/>
          <p:cNvSpPr/>
          <p:nvPr>
            <p:ph type="body" sz="quarter" idx="1"/>
          </p:nvPr>
        </p:nvSpPr>
        <p:spPr>
          <a:xfrm rot="300000">
            <a:off x="42926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182" name="Shape 182"/>
          <p:cNvSpPr/>
          <p:nvPr>
            <p:ph type="body" sz="quarter" idx="14"/>
          </p:nvPr>
        </p:nvSpPr>
        <p:spPr>
          <a:xfrm rot="300000">
            <a:off x="46481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83" name="Shape 183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84" name="Shape 184"/>
          <p:cNvSpPr/>
          <p:nvPr>
            <p:ph type="body" sz="quarter" idx="15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185" name="Shape 18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94" name="Shape 194"/>
          <p:cNvSpPr/>
          <p:nvPr>
            <p:ph type="body" sz="quarter" idx="1"/>
          </p:nvPr>
        </p:nvSpPr>
        <p:spPr>
          <a:xfrm rot="300000">
            <a:off x="104140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195" name="Shape 195"/>
          <p:cNvSpPr/>
          <p:nvPr>
            <p:ph type="body" sz="quarter" idx="14"/>
          </p:nvPr>
        </p:nvSpPr>
        <p:spPr>
          <a:xfrm rot="300000">
            <a:off x="107695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96" name="Shape 196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97" name="Shape 197"/>
          <p:cNvSpPr/>
          <p:nvPr>
            <p:ph type="body" sz="quarter" idx="15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198" name="Shape 19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>
            <p:ph type="pic" sz="half" idx="13"/>
          </p:nvPr>
        </p:nvSpPr>
        <p:spPr>
          <a:xfrm>
            <a:off x="755650" y="1136650"/>
            <a:ext cx="5334000" cy="7442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07" name="Shape 207"/>
          <p:cNvSpPr/>
          <p:nvPr>
            <p:ph type="body" sz="quarter" idx="1"/>
          </p:nvPr>
        </p:nvSpPr>
        <p:spPr>
          <a:xfrm rot="300000">
            <a:off x="42799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08" name="Shape 208"/>
          <p:cNvSpPr/>
          <p:nvPr>
            <p:ph type="body" sz="quarter" idx="14"/>
          </p:nvPr>
        </p:nvSpPr>
        <p:spPr>
          <a:xfrm rot="300000">
            <a:off x="46354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09" name="Shape 209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10" name="Shape 210"/>
          <p:cNvSpPr/>
          <p:nvPr>
            <p:ph type="body" sz="quarter" idx="15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211" name="Shape 21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"/>
          </p:nvPr>
        </p:nvSpPr>
        <p:spPr>
          <a:xfrm rot="300000">
            <a:off x="104140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21" name="Shape 221"/>
          <p:cNvSpPr/>
          <p:nvPr>
            <p:ph type="body" sz="quarter" idx="14"/>
          </p:nvPr>
        </p:nvSpPr>
        <p:spPr>
          <a:xfrm rot="300000">
            <a:off x="107695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22" name="Shape 222"/>
          <p:cNvSpPr/>
          <p:nvPr>
            <p:ph type="body" sz="half" idx="15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223" name="Shape 223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2" name="Shape 232"/>
          <p:cNvSpPr/>
          <p:nvPr>
            <p:ph type="body" sz="quarter" idx="1"/>
          </p:nvPr>
        </p:nvSpPr>
        <p:spPr>
          <a:xfrm rot="300000">
            <a:off x="42926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33" name="Shape 233"/>
          <p:cNvSpPr/>
          <p:nvPr>
            <p:ph type="body" sz="quarter" idx="14"/>
          </p:nvPr>
        </p:nvSpPr>
        <p:spPr>
          <a:xfrm rot="300000">
            <a:off x="46481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34" name="Shape 234"/>
          <p:cNvSpPr/>
          <p:nvPr>
            <p:ph type="body" sz="half" idx="15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235" name="Shape 23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hape 243"/>
          <p:cNvSpPr/>
          <p:nvPr>
            <p:ph type="pic" sz="quarter" idx="13"/>
          </p:nvPr>
        </p:nvSpPr>
        <p:spPr>
          <a:xfrm>
            <a:off x="6889750" y="5099050"/>
            <a:ext cx="5334000" cy="3479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44" name="Shape 244"/>
          <p:cNvSpPr/>
          <p:nvPr>
            <p:ph type="pic" sz="quarter" idx="14"/>
          </p:nvPr>
        </p:nvSpPr>
        <p:spPr>
          <a:xfrm>
            <a:off x="6889750" y="1136650"/>
            <a:ext cx="5334000" cy="3479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45" name="Shape 245"/>
          <p:cNvSpPr/>
          <p:nvPr>
            <p:ph type="body" sz="quarter" idx="1"/>
          </p:nvPr>
        </p:nvSpPr>
        <p:spPr>
          <a:xfrm rot="300000">
            <a:off x="104140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46" name="Shape 246"/>
          <p:cNvSpPr/>
          <p:nvPr>
            <p:ph type="body" sz="quarter" idx="15"/>
          </p:nvPr>
        </p:nvSpPr>
        <p:spPr>
          <a:xfrm rot="300000">
            <a:off x="107695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47" name="Shape 247"/>
          <p:cNvSpPr/>
          <p:nvPr>
            <p:ph type="body" sz="half" idx="16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248" name="Shape 24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Shape 256"/>
          <p:cNvSpPr/>
          <p:nvPr>
            <p:ph type="pic" sz="quarter" idx="13"/>
          </p:nvPr>
        </p:nvSpPr>
        <p:spPr>
          <a:xfrm>
            <a:off x="781050" y="5099050"/>
            <a:ext cx="5334000" cy="3479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"/>
          </p:nvPr>
        </p:nvSpPr>
        <p:spPr>
          <a:xfrm rot="300000">
            <a:off x="42926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58" name="Shape 258"/>
          <p:cNvSpPr/>
          <p:nvPr>
            <p:ph type="body" sz="quarter" idx="14"/>
          </p:nvPr>
        </p:nvSpPr>
        <p:spPr>
          <a:xfrm rot="300000">
            <a:off x="46481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59" name="Shape 259"/>
          <p:cNvSpPr/>
          <p:nvPr>
            <p:ph type="pic" sz="quarter" idx="15"/>
          </p:nvPr>
        </p:nvSpPr>
        <p:spPr>
          <a:xfrm>
            <a:off x="781050" y="1136650"/>
            <a:ext cx="5334000" cy="3479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60" name="Shape 260"/>
          <p:cNvSpPr/>
          <p:nvPr>
            <p:ph type="body" sz="half" idx="16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pc="-100" sz="3600"/>
            </a:pPr>
          </a:p>
        </p:txBody>
      </p:sp>
      <p:sp>
        <p:nvSpPr>
          <p:cNvPr id="261" name="Shape 26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pic" idx="13"/>
          </p:nvPr>
        </p:nvSpPr>
        <p:spPr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69" name="Shape 269"/>
          <p:cNvSpPr/>
          <p:nvPr>
            <p:ph type="body" sz="quarter" idx="1"/>
          </p:nvPr>
        </p:nvSpPr>
        <p:spPr>
          <a:xfrm rot="300000">
            <a:off x="10414000" y="70993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2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70" name="Shape 270"/>
          <p:cNvSpPr/>
          <p:nvPr>
            <p:ph type="body" sz="quarter" idx="14"/>
          </p:nvPr>
        </p:nvSpPr>
        <p:spPr>
          <a:xfrm rot="300000">
            <a:off x="10769599" y="79629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71" name="Shape 2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>
            <p:ph type="pic" sz="half" idx="13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79" name="Shape 279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"/>
          </p:nvPr>
        </p:nvSpPr>
        <p:spPr>
          <a:xfrm rot="300000">
            <a:off x="10414000" y="1270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2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81" name="Shape 281"/>
          <p:cNvSpPr/>
          <p:nvPr>
            <p:ph type="body" sz="quarter" idx="15"/>
          </p:nvPr>
        </p:nvSpPr>
        <p:spPr>
          <a:xfrm rot="300000">
            <a:off x="10769599" y="990599"/>
            <a:ext cx="1511303" cy="495302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82" name="Shape 2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pic" sz="quarter" idx="13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90" name="Shape 290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"/>
          </p:nvPr>
        </p:nvSpPr>
        <p:spPr>
          <a:xfrm rot="300000">
            <a:off x="10414000" y="1270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2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292" name="Shape 292"/>
          <p:cNvSpPr/>
          <p:nvPr>
            <p:ph type="body" sz="quarter" idx="15"/>
          </p:nvPr>
        </p:nvSpPr>
        <p:spPr>
          <a:xfrm rot="300000">
            <a:off x="10769599" y="990599"/>
            <a:ext cx="1511303" cy="495302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93" name="Shape 293"/>
          <p:cNvSpPr/>
          <p:nvPr>
            <p:ph type="pic" sz="quarter" idx="16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94" name="Shape 2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02" name="Shape 302"/>
          <p:cNvSpPr/>
          <p:nvPr>
            <p:ph type="pic" sz="half" idx="14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03" name="Shape 303"/>
          <p:cNvSpPr/>
          <p:nvPr>
            <p:ph type="pic" sz="quarter" idx="15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04" name="Shape 304"/>
          <p:cNvSpPr/>
          <p:nvPr>
            <p:ph type="body" sz="quarter" idx="1"/>
          </p:nvPr>
        </p:nvSpPr>
        <p:spPr>
          <a:xfrm rot="300000">
            <a:off x="10414000" y="1270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2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305" name="Shape 305"/>
          <p:cNvSpPr/>
          <p:nvPr>
            <p:ph type="body" sz="quarter" idx="16"/>
          </p:nvPr>
        </p:nvSpPr>
        <p:spPr>
          <a:xfrm rot="300000">
            <a:off x="10769599" y="990599"/>
            <a:ext cx="1511303" cy="495302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06" name="Shape 30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14" name="Shape 314"/>
          <p:cNvSpPr/>
          <p:nvPr>
            <p:ph type="pic" sz="quarter" idx="14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15" name="Shape 315"/>
          <p:cNvSpPr/>
          <p:nvPr>
            <p:ph type="body" sz="quarter" idx="1"/>
          </p:nvPr>
        </p:nvSpPr>
        <p:spPr>
          <a:xfrm rot="300000">
            <a:off x="10414000" y="1270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2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316" name="Shape 316"/>
          <p:cNvSpPr/>
          <p:nvPr>
            <p:ph type="body" sz="quarter" idx="15"/>
          </p:nvPr>
        </p:nvSpPr>
        <p:spPr>
          <a:xfrm rot="300000">
            <a:off x="10769599" y="990599"/>
            <a:ext cx="1511303" cy="495302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17" name="Shape 317"/>
          <p:cNvSpPr/>
          <p:nvPr>
            <p:ph type="pic" sz="quarter" idx="16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18" name="Shape 318"/>
          <p:cNvSpPr/>
          <p:nvPr>
            <p:ph type="pic" sz="quarter" idx="17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19" name="Shape 3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>
            <p:ph type="pic" sz="quarter" idx="13"/>
          </p:nvPr>
        </p:nvSpPr>
        <p:spPr>
          <a:xfrm>
            <a:off x="7613650" y="3168650"/>
            <a:ext cx="4368800" cy="5537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8" name="Shape 328"/>
          <p:cNvSpPr/>
          <p:nvPr>
            <p:ph type="body" sz="quarter" idx="1"/>
          </p:nvPr>
        </p:nvSpPr>
        <p:spPr>
          <a:xfrm rot="300000">
            <a:off x="104902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329" name="Shape 329"/>
          <p:cNvSpPr/>
          <p:nvPr>
            <p:ph type="body" sz="quarter" idx="14"/>
          </p:nvPr>
        </p:nvSpPr>
        <p:spPr>
          <a:xfrm rot="300000">
            <a:off x="108457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30" name="Shape 330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31" name="Shape 331"/>
          <p:cNvSpPr/>
          <p:nvPr>
            <p:ph type="body" sz="half" idx="15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/>
          <a:p>
            <a:pPr marL="698500" indent="-698500">
              <a:buBlip>
                <a:blip r:embed="rId3"/>
              </a:buBlip>
              <a:defRPr spc="-100" sz="3200"/>
            </a:pPr>
          </a:p>
        </p:txBody>
      </p:sp>
      <p:sp>
        <p:nvSpPr>
          <p:cNvPr id="332" name="Shape 3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>
            <p:ph type="pic" sz="quarter" idx="13"/>
          </p:nvPr>
        </p:nvSpPr>
        <p:spPr>
          <a:xfrm>
            <a:off x="1009650" y="3168650"/>
            <a:ext cx="4368800" cy="5537200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41" name="Shape 341"/>
          <p:cNvSpPr/>
          <p:nvPr>
            <p:ph type="body" sz="quarter" idx="1"/>
          </p:nvPr>
        </p:nvSpPr>
        <p:spPr>
          <a:xfrm rot="300000">
            <a:off x="3886200" y="7200900"/>
            <a:ext cx="2235200" cy="2235200"/>
          </a:xfrm>
          <a:prstGeom prst="rect">
            <a:avLst/>
          </a:pr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>
            <a:lvl1pPr>
              <a:buBlip>
                <a:blip r:embed="rId3"/>
              </a:buBlip>
            </a:lvl1pPr>
          </a:lstStyle>
          <a:p>
            <a:pPr/>
            <a:r>
              <a:t>Click to add text</a:t>
            </a:r>
          </a:p>
        </p:txBody>
      </p:sp>
      <p:sp>
        <p:nvSpPr>
          <p:cNvPr id="342" name="Shape 342"/>
          <p:cNvSpPr/>
          <p:nvPr>
            <p:ph type="body" sz="quarter" idx="14"/>
          </p:nvPr>
        </p:nvSpPr>
        <p:spPr>
          <a:xfrm rot="300000">
            <a:off x="4241799" y="8064500"/>
            <a:ext cx="1511303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b="1" spc="-100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43" name="Shape 34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44" name="Shape 344"/>
          <p:cNvSpPr/>
          <p:nvPr>
            <p:ph type="body" sz="half" idx="15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/>
          <a:p>
            <a:pPr marL="698500" indent="-698500">
              <a:buBlip>
                <a:blip r:embed="rId3"/>
              </a:buBlip>
              <a:defRPr spc="-100" sz="3200"/>
            </a:pPr>
          </a:p>
        </p:txBody>
      </p:sp>
      <p:sp>
        <p:nvSpPr>
          <p:cNvPr id="345" name="Shape 3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Shape 35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54" name="Shape 354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5" name="Shape 3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5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64" name="Shape 36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Shape 3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1948462" y="1950720"/>
            <a:ext cx="10403841" cy="66152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/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352211" y="9010650"/>
            <a:ext cx="313078" cy="330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>
            <a:spAutoFit/>
          </a:bodyPr>
          <a:lstStyle>
            <a:lvl1pPr>
              <a:lnSpc>
                <a:spcPct val="70000"/>
              </a:lnSpc>
              <a:defRPr spc="-18" sz="1800">
                <a:solidFill>
                  <a:srgbClr val="AC16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889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hyperlink" Target="http://www.uahirise.org/sim/" TargetMode="External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hyperlink" Target="http://www.uahirise.org/ESP_035028_1685" TargetMode="External"/><Relationship Id="rId9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890000"/>
            <a:ext cx="1557868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Shape 375"/>
          <p:cNvSpPr/>
          <p:nvPr/>
        </p:nvSpPr>
        <p:spPr>
          <a:xfrm>
            <a:off x="-1455640" y="60960"/>
            <a:ext cx="16411380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R="40639" indent="40639" defTabSz="914400">
              <a:lnSpc>
                <a:spcPct val="100000"/>
              </a:lnSpc>
              <a:defRPr spc="0" sz="29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pPr>
            <a:r>
              <a:t>Geologic Context of Recurring Slope Lineae (RSL) in </a:t>
            </a:r>
          </a:p>
          <a:p>
            <a:pPr marR="40639" indent="40639" defTabSz="914400">
              <a:lnSpc>
                <a:spcPct val="100000"/>
              </a:lnSpc>
              <a:defRPr spc="0" sz="29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pPr>
            <a:r>
              <a:t>Melas and Coprates Chasmata, Mars</a:t>
            </a:r>
          </a:p>
        </p:txBody>
      </p:sp>
      <p:pic>
        <p:nvPicPr>
          <p:cNvPr id="376" name="image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33085" y="8853482"/>
            <a:ext cx="1314472" cy="657237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Shape 377"/>
          <p:cNvSpPr/>
          <p:nvPr/>
        </p:nvSpPr>
        <p:spPr>
          <a:xfrm>
            <a:off x="-111761" y="9078383"/>
            <a:ext cx="13398502" cy="527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R="457200" defTabSz="457200">
              <a:lnSpc>
                <a:spcPct val="100000"/>
              </a:lnSpc>
              <a:defRPr spc="0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Published in </a:t>
            </a:r>
            <a:r>
              <a:rPr i="1"/>
              <a:t>Journal of Geophysical Research - Planets </a:t>
            </a:r>
            <a:r>
              <a:t>in 2016 b</a:t>
            </a:r>
            <a:r>
              <a:rPr i="1"/>
              <a:t>y </a:t>
            </a:r>
          </a:p>
          <a:p>
            <a:pPr marR="457200" defTabSz="457200">
              <a:lnSpc>
                <a:spcPct val="100000"/>
              </a:lnSpc>
              <a:defRPr b="1" spc="0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Matthew Chojnacki</a:t>
            </a:r>
            <a:r>
              <a:rPr b="0"/>
              <a:t>, Alfred McEwen, Colin Dundas, Lujendra Ojha, Anna Urso, and Sarah Sutton</a:t>
            </a:r>
          </a:p>
        </p:txBody>
      </p:sp>
      <p:sp>
        <p:nvSpPr>
          <p:cNvPr id="378" name="Shape 378"/>
          <p:cNvSpPr/>
          <p:nvPr>
            <p:ph type="body" sz="half" idx="4294967295"/>
          </p:nvPr>
        </p:nvSpPr>
        <p:spPr>
          <a:xfrm>
            <a:off x="730060" y="7147300"/>
            <a:ext cx="12197705" cy="2242432"/>
          </a:xfrm>
          <a:prstGeom prst="rect">
            <a:avLst/>
          </a:prstGeom>
          <a:effectLst/>
        </p:spPr>
        <p:txBody>
          <a:bodyPr lIns="50800" tIns="50800" rIns="50800" bIns="50800" anchor="t"/>
          <a:lstStyle/>
          <a:p>
            <a:pPr marL="381000" marR="57798" indent="-190500" defTabSz="1295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Arial Black"/>
              <a:buChar char="•"/>
              <a:defRPr spc="0" sz="1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RSL are dark, narrow flows that emerge from steep, rocky exposures, and incrementally grow, fade on a seasonal basis </a:t>
            </a:r>
            <a:endParaRPr spc="84"/>
          </a:p>
          <a:p>
            <a:pPr marL="381000" marR="57798" indent="-190500" defTabSz="1295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Arial Black"/>
              <a:buChar char="•"/>
              <a:defRPr spc="0" sz="1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Their strong temperature dependence and morphology suggests that liquid water occurs on or near the surface of Mars today</a:t>
            </a:r>
            <a:endParaRPr spc="84"/>
          </a:p>
          <a:p>
            <a:pPr marL="381000" marR="57798" indent="-190500" defTabSz="1295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Arial Black"/>
              <a:buChar char="•"/>
              <a:defRPr spc="0" sz="1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Widespread RSL sites are detected among diverse geologic landforms across Coprates and Melas Chasma</a:t>
            </a:r>
            <a:endParaRPr spc="84"/>
          </a:p>
          <a:p>
            <a:pPr marL="381000" marR="57798" indent="-190500" defTabSz="1295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Arial Black"/>
              <a:buChar char="•"/>
              <a:defRPr spc="0" sz="1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RSL are shown to be associated with and possibly cause minor topographic changes</a:t>
            </a:r>
            <a:endParaRPr spc="84"/>
          </a:p>
          <a:p>
            <a:pPr marL="381000" marR="57798" indent="-190500" defTabSz="1295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Arial Black"/>
              <a:buChar char="•"/>
              <a:defRPr spc="0" sz="1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Water budget estimates suggest a significant amount of near-surface water might be present  </a:t>
            </a:r>
            <a:endParaRPr spc="84"/>
          </a:p>
          <a:p>
            <a:pPr marL="381000" marR="57798" indent="-190500" defTabSz="1295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Arial Black"/>
              <a:buChar char="•"/>
              <a:defRPr spc="0" sz="1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RSL are best monitored in images from the High Resolution Imaging Science Experiment (HiRISE) camera onboard NASA’s     Mars Reconnaissance Orbiter (MRO).  </a:t>
            </a:r>
          </a:p>
        </p:txBody>
      </p:sp>
      <p:grpSp>
        <p:nvGrpSpPr>
          <p:cNvPr id="397" name="Group 397"/>
          <p:cNvGrpSpPr/>
          <p:nvPr/>
        </p:nvGrpSpPr>
        <p:grpSpPr>
          <a:xfrm>
            <a:off x="339245" y="3535446"/>
            <a:ext cx="8421984" cy="3541476"/>
            <a:chOff x="0" y="0"/>
            <a:chExt cx="8421983" cy="3541475"/>
          </a:xfrm>
        </p:grpSpPr>
        <p:grpSp>
          <p:nvGrpSpPr>
            <p:cNvPr id="395" name="Group 395"/>
            <p:cNvGrpSpPr/>
            <p:nvPr/>
          </p:nvGrpSpPr>
          <p:grpSpPr>
            <a:xfrm>
              <a:off x="-1" y="0"/>
              <a:ext cx="8421985" cy="3541476"/>
              <a:chOff x="0" y="0"/>
              <a:chExt cx="8421983" cy="3541475"/>
            </a:xfrm>
          </p:grpSpPr>
          <p:sp>
            <p:nvSpPr>
              <p:cNvPr id="379" name="Shape 379"/>
              <p:cNvSpPr/>
              <p:nvPr/>
            </p:nvSpPr>
            <p:spPr>
              <a:xfrm>
                <a:off x="889608" y="273848"/>
                <a:ext cx="4448832" cy="6300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marR="457200" algn="l" defTabSz="457200">
                  <a:lnSpc>
                    <a:spcPct val="100000"/>
                  </a:lnSpc>
                  <a:tabLst>
                    <a:tab pos="4000500" algn="l"/>
                    <a:tab pos="4394200" algn="l"/>
                  </a:tabLst>
                  <a:defRPr spc="0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A CTX northward prospective view of the Endeavour crater, showing two dune fields and the location of the Opportunity rover (gold star) during the investigation.  </a:t>
                </a:r>
              </a:p>
            </p:txBody>
          </p:sp>
          <p:sp>
            <p:nvSpPr>
              <p:cNvPr id="380" name="Shape 380"/>
              <p:cNvSpPr/>
              <p:nvPr/>
            </p:nvSpPr>
            <p:spPr>
              <a:xfrm>
                <a:off x="3000743" y="747566"/>
                <a:ext cx="1050300" cy="6275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algn="l" defTabSz="457200">
                  <a:lnSpc>
                    <a:spcPct val="100000"/>
                  </a:lnSpc>
                  <a:spcBef>
                    <a:spcPts val="1400"/>
                  </a:spcBef>
                  <a:defRPr b="1" spc="0"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Highlights</a:t>
                </a:r>
              </a:p>
            </p:txBody>
          </p:sp>
          <p:pic>
            <p:nvPicPr>
              <p:cNvPr id="381" name="image6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l="2158" t="0" r="0" b="17100"/>
              <a:stretch>
                <a:fillRect/>
              </a:stretch>
            </p:blipFill>
            <p:spPr>
              <a:xfrm>
                <a:off x="0" y="0"/>
                <a:ext cx="5455352" cy="3530294"/>
              </a:xfrm>
              <a:prstGeom prst="rect">
                <a:avLst/>
              </a:prstGeom>
              <a:ln w="15875" cap="flat">
                <a:solidFill>
                  <a:srgbClr val="FFFFFF"/>
                </a:solidFill>
                <a:prstDash val="solid"/>
                <a:miter lim="400000"/>
              </a:ln>
              <a:effectLst>
                <a:outerShdw sx="100000" sy="100000" kx="0" ky="0" algn="b" rotWithShape="0" blurRad="254000" dist="127000" dir="540000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382" name="Shape 382"/>
              <p:cNvSpPr/>
              <p:nvPr/>
            </p:nvSpPr>
            <p:spPr>
              <a:xfrm>
                <a:off x="5588710" y="1992884"/>
                <a:ext cx="2833274" cy="15485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marR="457200" algn="just" defTabSz="457200">
                  <a:tabLst>
                    <a:tab pos="4000500" algn="l"/>
                    <a:tab pos="4394200" algn="l"/>
                  </a:tabLst>
                  <a:defRPr spc="0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(left) A HiRISE perspective view of Coprates Montes where numerous RSL are found.   View is approximately ~2.5-km-wide and derived from a HiRISE digital terrain model. See more at: </a:t>
                </a:r>
                <a:r>
                  <a:rPr u="sng">
                    <a:solidFill>
                      <a:srgbClr val="0000FF"/>
                    </a:solidFill>
                    <a:uFill>
                      <a:solidFill>
                        <a:srgbClr val="0000FF"/>
                      </a:solidFill>
                    </a:uFill>
                    <a:hlinkClick r:id="rId5" invalidUrl="" action="" tgtFrame="" tooltip="" history="1" highlightClick="0" endSnd="0"/>
                  </a:rPr>
                  <a:t>http://www.uahirise.org/sim/</a:t>
                </a:r>
              </a:p>
            </p:txBody>
          </p:sp>
          <p:sp>
            <p:nvSpPr>
              <p:cNvPr id="383" name="Shape 383"/>
              <p:cNvSpPr/>
              <p:nvPr/>
            </p:nvSpPr>
            <p:spPr>
              <a:xfrm flipV="1">
                <a:off x="2339893" y="694479"/>
                <a:ext cx="146442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84" name="Shape 384"/>
              <p:cNvSpPr/>
              <p:nvPr/>
            </p:nvSpPr>
            <p:spPr>
              <a:xfrm flipV="1">
                <a:off x="4339672" y="2058186"/>
                <a:ext cx="146442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85" name="Shape 385"/>
              <p:cNvSpPr/>
              <p:nvPr/>
            </p:nvSpPr>
            <p:spPr>
              <a:xfrm flipV="1">
                <a:off x="1508794" y="694479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86" name="Shape 386"/>
              <p:cNvSpPr/>
              <p:nvPr/>
            </p:nvSpPr>
            <p:spPr>
              <a:xfrm flipV="1">
                <a:off x="585686" y="1543443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87" name="Shape 387"/>
              <p:cNvSpPr/>
              <p:nvPr/>
            </p:nvSpPr>
            <p:spPr>
              <a:xfrm flipV="1">
                <a:off x="983950" y="2561295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88" name="Shape 388"/>
              <p:cNvSpPr/>
              <p:nvPr/>
            </p:nvSpPr>
            <p:spPr>
              <a:xfrm flipV="1">
                <a:off x="4764465" y="793169"/>
                <a:ext cx="146442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89" name="Shape 389"/>
              <p:cNvSpPr/>
              <p:nvPr/>
            </p:nvSpPr>
            <p:spPr>
              <a:xfrm flipV="1">
                <a:off x="3554714" y="579295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90" name="Shape 390"/>
              <p:cNvSpPr/>
              <p:nvPr/>
            </p:nvSpPr>
            <p:spPr>
              <a:xfrm flipV="1">
                <a:off x="1966218" y="1312711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91" name="Shape 391"/>
              <p:cNvSpPr/>
              <p:nvPr/>
            </p:nvSpPr>
            <p:spPr>
              <a:xfrm flipV="1">
                <a:off x="3554714" y="2007386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92" name="Shape 392"/>
              <p:cNvSpPr/>
              <p:nvPr/>
            </p:nvSpPr>
            <p:spPr>
              <a:xfrm flipV="1">
                <a:off x="4434922" y="947905"/>
                <a:ext cx="146442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93" name="Shape 393"/>
              <p:cNvSpPr/>
              <p:nvPr/>
            </p:nvSpPr>
            <p:spPr>
              <a:xfrm flipV="1">
                <a:off x="589759" y="528495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  <p:sp>
            <p:nvSpPr>
              <p:cNvPr id="394" name="Shape 394"/>
              <p:cNvSpPr/>
              <p:nvPr/>
            </p:nvSpPr>
            <p:spPr>
              <a:xfrm flipV="1">
                <a:off x="2233401" y="3059290"/>
                <a:ext cx="146441" cy="94282"/>
              </a:xfrm>
              <a:prstGeom prst="line">
                <a:avLst/>
              </a:prstGeom>
              <a:noFill/>
              <a:ln w="15875" cap="flat">
                <a:solidFill>
                  <a:srgbClr val="FFFFFF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CEFC5"/>
                    </a:solidFill>
                  </a:defRPr>
                </a:pPr>
              </a:p>
            </p:txBody>
          </p:sp>
        </p:grpSp>
        <p:sp>
          <p:nvSpPr>
            <p:cNvPr id="396" name="Shape 396"/>
            <p:cNvSpPr/>
            <p:nvPr/>
          </p:nvSpPr>
          <p:spPr>
            <a:xfrm>
              <a:off x="5957887" y="1151567"/>
              <a:ext cx="1987757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57798" indent="57798" algn="l" defTabSz="647700">
                <a:lnSpc>
                  <a:spcPct val="100000"/>
                </a:lnSpc>
                <a:defRPr b="1" spc="0" sz="1600">
                  <a:solidFill>
                    <a:srgbClr val="FFFFFF"/>
                  </a:solidFill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Coprates Montes</a:t>
              </a:r>
            </a:p>
          </p:txBody>
        </p:sp>
      </p:grpSp>
      <p:grpSp>
        <p:nvGrpSpPr>
          <p:cNvPr id="409" name="Group 409"/>
          <p:cNvGrpSpPr/>
          <p:nvPr/>
        </p:nvGrpSpPr>
        <p:grpSpPr>
          <a:xfrm>
            <a:off x="285030" y="1071372"/>
            <a:ext cx="5820027" cy="2395535"/>
            <a:chOff x="0" y="0"/>
            <a:chExt cx="5820026" cy="2395533"/>
          </a:xfrm>
        </p:grpSpPr>
        <p:sp>
          <p:nvSpPr>
            <p:cNvPr id="398" name="Shape 398"/>
            <p:cNvSpPr/>
            <p:nvPr/>
          </p:nvSpPr>
          <p:spPr>
            <a:xfrm>
              <a:off x="0" y="1765518"/>
              <a:ext cx="5820027" cy="63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457200" algn="l" defTabSz="457200">
                <a:lnSpc>
                  <a:spcPct val="100000"/>
                </a:lnSpc>
                <a:tabLst>
                  <a:tab pos="4000500" algn="l"/>
                  <a:tab pos="4394200" algn="l"/>
                </a:tabLst>
                <a:defRPr spc="0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Map of Melas and Coprates Chasmata, Valles Marineris with 35 RSL HiRISE-monitored sites. The color of the symbol represents RSL site status and level of confidence. Map colors represent elevation where red is high and blue low.</a:t>
              </a:r>
            </a:p>
          </p:txBody>
        </p:sp>
        <p:pic>
          <p:nvPicPr>
            <p:cNvPr id="399" name="image7.pn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7509" t="8292" r="1907" b="68327"/>
            <a:stretch>
              <a:fillRect/>
            </a:stretch>
          </p:blipFill>
          <p:spPr>
            <a:xfrm>
              <a:off x="12683" y="0"/>
              <a:ext cx="5274717" cy="1761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6" name="Group 406"/>
            <p:cNvGrpSpPr/>
            <p:nvPr/>
          </p:nvGrpSpPr>
          <p:grpSpPr>
            <a:xfrm>
              <a:off x="3714872" y="88482"/>
              <a:ext cx="1492353" cy="618565"/>
              <a:chOff x="0" y="0"/>
              <a:chExt cx="1492352" cy="618564"/>
            </a:xfrm>
          </p:grpSpPr>
          <p:grpSp>
            <p:nvGrpSpPr>
              <p:cNvPr id="404" name="Group 404"/>
              <p:cNvGrpSpPr/>
              <p:nvPr/>
            </p:nvGrpSpPr>
            <p:grpSpPr>
              <a:xfrm>
                <a:off x="0" y="4999"/>
                <a:ext cx="1481240" cy="613566"/>
                <a:chOff x="0" y="0"/>
                <a:chExt cx="1481239" cy="613565"/>
              </a:xfrm>
            </p:grpSpPr>
            <p:sp>
              <p:nvSpPr>
                <p:cNvPr id="400" name="Shape 400"/>
                <p:cNvSpPr/>
                <p:nvPr/>
              </p:nvSpPr>
              <p:spPr>
                <a:xfrm>
                  <a:off x="-1" y="-1"/>
                  <a:ext cx="1481241" cy="613567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R="40640" defTabSz="914400">
                    <a:lnSpc>
                      <a:spcPct val="100000"/>
                    </a:lnSpc>
                    <a:defRPr spc="0" sz="4200">
                      <a:solidFill>
                        <a:srgbClr val="000000"/>
                      </a:solidFill>
                      <a:uFill>
                        <a:solidFill>
                          <a:srgbClr val="000000"/>
                        </a:solidFill>
                      </a:uFill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  <p:grpSp>
              <p:nvGrpSpPr>
                <p:cNvPr id="403" name="Group 403"/>
                <p:cNvGrpSpPr/>
                <p:nvPr/>
              </p:nvGrpSpPr>
              <p:grpSpPr>
                <a:xfrm>
                  <a:off x="115935" y="66926"/>
                  <a:ext cx="160627" cy="428335"/>
                  <a:chOff x="0" y="0"/>
                  <a:chExt cx="160625" cy="428334"/>
                </a:xfrm>
              </p:grpSpPr>
              <p:sp>
                <p:nvSpPr>
                  <p:cNvPr id="401" name="Shape 401"/>
                  <p:cNvSpPr/>
                  <p:nvPr/>
                </p:nvSpPr>
                <p:spPr>
                  <a:xfrm>
                    <a:off x="-1" y="0"/>
                    <a:ext cx="160627" cy="160627"/>
                  </a:xfrm>
                  <a:prstGeom prst="ellipse">
                    <a:avLst/>
                  </a:prstGeom>
                  <a:solidFill>
                    <a:srgbClr val="57FA54"/>
                  </a:solidFill>
                  <a:ln w="635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>
                      <a:lnSpc>
                        <a:spcPct val="100000"/>
                      </a:lnSpc>
                      <a:defRPr spc="0" sz="4000">
                        <a:solidFill>
                          <a:srgbClr val="FFFFFF"/>
                        </a:solidFill>
                        <a:effectLst>
                          <a:outerShdw sx="100000" sy="100000" kx="0" ky="0" algn="b" rotWithShape="0" blurRad="38100" dist="12700" dir="540000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</a:p>
                </p:txBody>
              </p:sp>
              <p:sp>
                <p:nvSpPr>
                  <p:cNvPr id="402" name="Shape 402"/>
                  <p:cNvSpPr/>
                  <p:nvPr/>
                </p:nvSpPr>
                <p:spPr>
                  <a:xfrm>
                    <a:off x="-1" y="267708"/>
                    <a:ext cx="160627" cy="160627"/>
                  </a:xfrm>
                  <a:prstGeom prst="ellipse">
                    <a:avLst/>
                  </a:prstGeom>
                  <a:solidFill>
                    <a:srgbClr val="FFAA3A"/>
                  </a:solidFill>
                  <a:ln w="635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>
                      <a:lnSpc>
                        <a:spcPct val="100000"/>
                      </a:lnSpc>
                      <a:defRPr spc="0" sz="4000">
                        <a:solidFill>
                          <a:srgbClr val="FFFFFF"/>
                        </a:solidFill>
                        <a:effectLst>
                          <a:outerShdw sx="100000" sy="100000" kx="0" ky="0" algn="b" rotWithShape="0" blurRad="38100" dist="12700" dir="540000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</a:p>
                </p:txBody>
              </p:sp>
            </p:grpSp>
          </p:grpSp>
          <p:sp>
            <p:nvSpPr>
              <p:cNvPr id="405" name="Shape 405"/>
              <p:cNvSpPr/>
              <p:nvPr/>
            </p:nvSpPr>
            <p:spPr>
              <a:xfrm>
                <a:off x="242437" y="0"/>
                <a:ext cx="1249916" cy="5397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marR="40640" indent="40640" algn="l" defTabSz="914400">
                  <a:lnSpc>
                    <a:spcPct val="130000"/>
                  </a:lnSpc>
                  <a:defRPr spc="0" sz="130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Fully Confirmed</a:t>
                </a:r>
              </a:p>
              <a:p>
                <a:pPr marR="40640" indent="40640" algn="l" defTabSz="914400">
                  <a:lnSpc>
                    <a:spcPct val="130000"/>
                  </a:lnSpc>
                  <a:defRPr spc="-65" sz="130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Partially Confirmed</a:t>
                </a:r>
              </a:p>
            </p:txBody>
          </p:sp>
        </p:grpSp>
        <p:sp>
          <p:nvSpPr>
            <p:cNvPr id="407" name="Shape 407"/>
            <p:cNvSpPr/>
            <p:nvPr/>
          </p:nvSpPr>
          <p:spPr>
            <a:xfrm>
              <a:off x="683579" y="62465"/>
              <a:ext cx="1257371" cy="482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marR="457200" algn="l" defTabSz="355600">
                <a:lnSpc>
                  <a:spcPct val="100000"/>
                </a:lnSpc>
                <a:defRPr spc="0" sz="1300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pPr/>
              <a:r>
                <a:t>Melas Chasma</a:t>
              </a:r>
            </a:p>
          </p:txBody>
        </p:sp>
        <p:sp>
          <p:nvSpPr>
            <p:cNvPr id="408" name="Shape 408"/>
            <p:cNvSpPr/>
            <p:nvPr/>
          </p:nvSpPr>
          <p:spPr>
            <a:xfrm>
              <a:off x="3051853" y="971686"/>
              <a:ext cx="2067909" cy="292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marR="457200" algn="l" defTabSz="355600">
                <a:lnSpc>
                  <a:spcPct val="100000"/>
                </a:lnSpc>
                <a:defRPr spc="0" sz="1300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pPr/>
              <a:r>
                <a:t>Coprates Chasma</a:t>
              </a:r>
            </a:p>
          </p:txBody>
        </p:sp>
      </p:grpSp>
      <p:grpSp>
        <p:nvGrpSpPr>
          <p:cNvPr id="416" name="Group 416"/>
          <p:cNvGrpSpPr/>
          <p:nvPr/>
        </p:nvGrpSpPr>
        <p:grpSpPr>
          <a:xfrm>
            <a:off x="5892422" y="1124965"/>
            <a:ext cx="6805984" cy="3092832"/>
            <a:chOff x="0" y="0"/>
            <a:chExt cx="6805983" cy="3092831"/>
          </a:xfrm>
        </p:grpSpPr>
        <p:pic>
          <p:nvPicPr>
            <p:cNvPr id="410" name="image8.png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294" t="285" r="294" b="285"/>
            <a:stretch>
              <a:fillRect/>
            </a:stretch>
          </p:blipFill>
          <p:spPr>
            <a:xfrm>
              <a:off x="24225" y="0"/>
              <a:ext cx="6780761" cy="26763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1" name="Shape 411"/>
            <p:cNvSpPr/>
            <p:nvPr/>
          </p:nvSpPr>
          <p:spPr>
            <a:xfrm>
              <a:off x="0" y="2640617"/>
              <a:ext cx="6805984" cy="452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R="457200" algn="l" defTabSz="457200">
                <a:lnSpc>
                  <a:spcPct val="100000"/>
                </a:lnSpc>
                <a:tabLst>
                  <a:tab pos="4000500" algn="l"/>
                  <a:tab pos="4394200" algn="l"/>
                </a:tabLst>
                <a:defRPr spc="0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Topographic changes in Garni crater where RSL (black arrows) are found associated with a large slump (blue arrows). Also see: </a:t>
              </a: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8" invalidUrl="" action="" tgtFrame="" tooltip="" history="1" highlightClick="0" endSnd="0"/>
                </a:rPr>
                <a:t>http://www.uahirise.org/ESP_035028_1685</a:t>
              </a:r>
            </a:p>
          </p:txBody>
        </p:sp>
        <p:sp>
          <p:nvSpPr>
            <p:cNvPr id="412" name="Shape 412"/>
            <p:cNvSpPr/>
            <p:nvPr/>
          </p:nvSpPr>
          <p:spPr>
            <a:xfrm>
              <a:off x="5065394" y="1071290"/>
              <a:ext cx="178846" cy="178845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CEFC5"/>
                  </a:solidFill>
                </a:defRPr>
              </a:pPr>
            </a:p>
          </p:txBody>
        </p:sp>
        <p:sp>
          <p:nvSpPr>
            <p:cNvPr id="413" name="Shape 413"/>
            <p:cNvSpPr/>
            <p:nvPr/>
          </p:nvSpPr>
          <p:spPr>
            <a:xfrm>
              <a:off x="5351507" y="838421"/>
              <a:ext cx="178845" cy="178845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CEFC5"/>
                  </a:solidFill>
                </a:defRPr>
              </a:pPr>
            </a:p>
          </p:txBody>
        </p:sp>
        <p:sp>
          <p:nvSpPr>
            <p:cNvPr id="414" name="Shape 414"/>
            <p:cNvSpPr/>
            <p:nvPr/>
          </p:nvSpPr>
          <p:spPr>
            <a:xfrm>
              <a:off x="3305317" y="629789"/>
              <a:ext cx="178845" cy="178845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CEFC5"/>
                  </a:solidFill>
                </a:defRPr>
              </a:pPr>
            </a:p>
          </p:txBody>
        </p:sp>
        <p:sp>
          <p:nvSpPr>
            <p:cNvPr id="415" name="Shape 415"/>
            <p:cNvSpPr/>
            <p:nvPr/>
          </p:nvSpPr>
          <p:spPr>
            <a:xfrm>
              <a:off x="4178123" y="538169"/>
              <a:ext cx="178845" cy="178845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CEFC5"/>
                  </a:solidFill>
                </a:defRPr>
              </a:pPr>
            </a:p>
          </p:txBody>
        </p:sp>
      </p:grpSp>
      <p:sp>
        <p:nvSpPr>
          <p:cNvPr id="417" name="Shape 417"/>
          <p:cNvSpPr/>
          <p:nvPr/>
        </p:nvSpPr>
        <p:spPr>
          <a:xfrm>
            <a:off x="11495554" y="3604936"/>
            <a:ext cx="167194" cy="167194"/>
          </a:xfrm>
          <a:prstGeom prst="line">
            <a:avLst/>
          </a:prstGeom>
          <a:ln w="15875">
            <a:solidFill>
              <a:srgbClr val="51A8F9"/>
            </a:solidFill>
            <a:miter lim="400000"/>
            <a:headEnd type="stealth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CEFC5"/>
                </a:solidFill>
              </a:defRPr>
            </a:pPr>
          </a:p>
        </p:txBody>
      </p:sp>
      <p:sp>
        <p:nvSpPr>
          <p:cNvPr id="418" name="Shape 418"/>
          <p:cNvSpPr/>
          <p:nvPr/>
        </p:nvSpPr>
        <p:spPr>
          <a:xfrm>
            <a:off x="9236274" y="3604936"/>
            <a:ext cx="167195" cy="167194"/>
          </a:xfrm>
          <a:prstGeom prst="line">
            <a:avLst/>
          </a:prstGeom>
          <a:ln w="15875">
            <a:solidFill>
              <a:srgbClr val="51A8F9"/>
            </a:solidFill>
            <a:miter lim="400000"/>
            <a:headEnd type="stealth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CEFC5"/>
                </a:solidFill>
              </a:defRPr>
            </a:pPr>
          </a:p>
        </p:txBody>
      </p:sp>
      <p:pic>
        <p:nvPicPr>
          <p:cNvPr id="419" name="image9.png"/>
          <p:cNvPicPr>
            <a:picLocks noChangeAspect="1"/>
          </p:cNvPicPr>
          <p:nvPr/>
        </p:nvPicPr>
        <p:blipFill>
          <a:blip r:embed="rId9">
            <a:extLst/>
          </a:blip>
          <a:srcRect l="2744" t="0" r="5808" b="0"/>
          <a:stretch>
            <a:fillRect/>
          </a:stretch>
        </p:blipFill>
        <p:spPr>
          <a:xfrm>
            <a:off x="8551296" y="4204854"/>
            <a:ext cx="4129143" cy="2718506"/>
          </a:xfrm>
          <a:prstGeom prst="rect">
            <a:avLst/>
          </a:prstGeom>
          <a:ln w="3175">
            <a:solidFill>
              <a:srgbClr val="51A8F9"/>
            </a:solidFill>
            <a:miter lim="400000"/>
          </a:ln>
        </p:spPr>
      </p:pic>
      <p:sp>
        <p:nvSpPr>
          <p:cNvPr id="420" name="Shape 420"/>
          <p:cNvSpPr/>
          <p:nvPr/>
        </p:nvSpPr>
        <p:spPr>
          <a:xfrm>
            <a:off x="8487457" y="6901521"/>
            <a:ext cx="5802600" cy="274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R="457200" algn="l" defTabSz="457200">
              <a:lnSpc>
                <a:spcPct val="100000"/>
              </a:lnSpc>
              <a:tabLst>
                <a:tab pos="4000500" algn="l"/>
                <a:tab pos="4394200" algn="l"/>
              </a:tabLst>
              <a:defRPr spc="0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HiRISE color view of large RSL forming below bedrock spurs.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FCEEC4"/>
      </a:dk1>
      <a:lt1>
        <a:srgbClr val="3869FC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CEFC5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3869FC"/>
            </a:solidFill>
            <a:effectLst/>
            <a:uFillTx/>
            <a:latin typeface="Arial Black"/>
            <a:ea typeface="Arial Black"/>
            <a:cs typeface="Arial Black"/>
            <a:sym typeface="Arial Blac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3869FC"/>
            </a:solidFill>
            <a:effectLst/>
            <a:uFillTx/>
            <a:latin typeface="Arial Black"/>
            <a:ea typeface="Arial Black"/>
            <a:cs typeface="Arial Black"/>
            <a:sym typeface="Arial Blac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CEFC5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3869FC"/>
            </a:solidFill>
            <a:effectLst/>
            <a:uFillTx/>
            <a:latin typeface="Arial Black"/>
            <a:ea typeface="Arial Black"/>
            <a:cs typeface="Arial Black"/>
            <a:sym typeface="Arial Blac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3869FC"/>
            </a:solidFill>
            <a:effectLst/>
            <a:uFillTx/>
            <a:latin typeface="Arial Black"/>
            <a:ea typeface="Arial Black"/>
            <a:cs typeface="Arial Black"/>
            <a:sym typeface="Arial Blac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