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1pPr>
    <a:lvl2pPr marL="0" marR="0" indent="3429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2pPr>
    <a:lvl3pPr marL="0" marR="0" indent="685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3pPr>
    <a:lvl4pPr marL="0" marR="0" indent="10287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4pPr>
    <a:lvl5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5pPr>
    <a:lvl6pPr marL="0" marR="0" indent="17145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6pPr>
    <a:lvl7pPr marL="0" marR="0" indent="2057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7pPr>
    <a:lvl8pPr marL="0" marR="0" indent="24003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8pPr>
    <a:lvl9pPr marL="0" marR="0" indent="2743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2" name="Shape 37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3"/>
              </a:buBlip>
              <a:defRPr spc="-36" sz="3600"/>
            </a:lvl1pPr>
            <a:lvl2pPr marL="1206500" indent="-762000">
              <a:buBlip>
                <a:blip r:embed="rId3"/>
              </a:buBlip>
              <a:defRPr spc="-36" sz="3600"/>
            </a:lvl2pPr>
            <a:lvl3pPr marL="1651000" indent="-762000">
              <a:buBlip>
                <a:blip r:embed="rId3"/>
              </a:buBlip>
              <a:defRPr spc="-36" sz="3600"/>
            </a:lvl3pPr>
            <a:lvl4pPr marL="2095500" indent="-762000">
              <a:buBlip>
                <a:blip r:embed="rId3"/>
              </a:buBlip>
              <a:defRPr spc="-36" sz="3600"/>
            </a:lvl4pPr>
            <a:lvl5pPr marL="2540000" indent="-762000">
              <a:buBlip>
                <a:blip r:embed="rId3"/>
              </a:buBlip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pic" sz="half" idx="13"/>
          </p:nvPr>
        </p:nvSpPr>
        <p:spPr>
          <a:xfrm>
            <a:off x="2895600" y="1016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4"/>
          </p:nvPr>
        </p:nvSpPr>
        <p:spPr>
          <a:xfrm rot="21300000">
            <a:off x="1739899" y="126999"/>
            <a:ext cx="2235201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17" name="Shape 117"/>
          <p:cNvSpPr/>
          <p:nvPr>
            <p:ph type="body" sz="quarter" idx="15"/>
          </p:nvPr>
        </p:nvSpPr>
        <p:spPr>
          <a:xfrm rot="21300000">
            <a:off x="20955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8" name="Shape 118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>
            <p:ph type="pic" sz="quarter" idx="13"/>
          </p:nvPr>
        </p:nvSpPr>
        <p:spPr>
          <a:xfrm>
            <a:off x="6756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29" name="Shape 129"/>
          <p:cNvSpPr/>
          <p:nvPr>
            <p:ph type="pic" sz="quarter" idx="14"/>
          </p:nvPr>
        </p:nvSpPr>
        <p:spPr>
          <a:xfrm>
            <a:off x="1803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31" name="Shape 13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>
            <p:ph type="pic" sz="half" idx="13"/>
          </p:nvPr>
        </p:nvSpPr>
        <p:spPr>
          <a:xfrm>
            <a:off x="2895600" y="3429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4"/>
          </p:nvPr>
        </p:nvSpPr>
        <p:spPr>
          <a:xfrm rot="21300000">
            <a:off x="9258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44" name="Shape 144"/>
          <p:cNvSpPr/>
          <p:nvPr>
            <p:ph type="body" sz="quarter" idx="15"/>
          </p:nvPr>
        </p:nvSpPr>
        <p:spPr>
          <a:xfrm rot="21300000">
            <a:off x="9613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>
            <p:ph type="pic" sz="quarter" idx="13"/>
          </p:nvPr>
        </p:nvSpPr>
        <p:spPr>
          <a:xfrm>
            <a:off x="6756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5" name="Shape 155"/>
          <p:cNvSpPr/>
          <p:nvPr>
            <p:ph type="pic" sz="quarter" idx="14"/>
          </p:nvPr>
        </p:nvSpPr>
        <p:spPr>
          <a:xfrm>
            <a:off x="1803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5"/>
          </p:nvPr>
        </p:nvSpPr>
        <p:spPr>
          <a:xfrm rot="21300000">
            <a:off x="9893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57" name="Shape 157"/>
          <p:cNvSpPr/>
          <p:nvPr>
            <p:ph type="body" sz="quarter" idx="16"/>
          </p:nvPr>
        </p:nvSpPr>
        <p:spPr>
          <a:xfrm rot="21300000">
            <a:off x="10248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9" name="Shape 1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69" name="Shape 169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70" name="Shape 170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82" name="Shape 182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83" name="Shape 183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95" name="Shape 195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96" name="Shape 196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>
            <p:ph type="pic" sz="half" idx="13"/>
          </p:nvPr>
        </p:nvSpPr>
        <p:spPr>
          <a:xfrm>
            <a:off x="7556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4"/>
          </p:nvPr>
        </p:nvSpPr>
        <p:spPr>
          <a:xfrm rot="300000">
            <a:off x="42799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08" name="Shape 208"/>
          <p:cNvSpPr/>
          <p:nvPr>
            <p:ph type="body" sz="quarter" idx="15"/>
          </p:nvPr>
        </p:nvSpPr>
        <p:spPr>
          <a:xfrm rot="300000">
            <a:off x="46355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09" name="Shape 209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hape 21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21" name="Shape 221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22" name="Shape 222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hape 223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32" name="Shape 232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33" name="Shape 233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34" name="Shape 234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>
            <p:ph type="pic" sz="quarter" idx="13"/>
          </p:nvPr>
        </p:nvSpPr>
        <p:spPr>
          <a:xfrm>
            <a:off x="68897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4" name="Shape 244"/>
          <p:cNvSpPr/>
          <p:nvPr>
            <p:ph type="pic" sz="quarter" idx="14"/>
          </p:nvPr>
        </p:nvSpPr>
        <p:spPr>
          <a:xfrm>
            <a:off x="68897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5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46" name="Shape 246"/>
          <p:cNvSpPr/>
          <p:nvPr>
            <p:ph type="body" sz="quarter" idx="16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47" name="Shape 247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hape 24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Shape 256"/>
          <p:cNvSpPr/>
          <p:nvPr>
            <p:ph type="pic" sz="quarter" idx="13"/>
          </p:nvPr>
        </p:nvSpPr>
        <p:spPr>
          <a:xfrm>
            <a:off x="7810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58" name="Shape 258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59" name="Shape 259"/>
          <p:cNvSpPr/>
          <p:nvPr>
            <p:ph type="pic" sz="quarter" idx="16"/>
          </p:nvPr>
        </p:nvSpPr>
        <p:spPr>
          <a:xfrm>
            <a:off x="7810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0" name="Shape 260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pic" idx="13"/>
          </p:nvPr>
        </p:nvSpPr>
        <p:spPr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4"/>
          </p:nvPr>
        </p:nvSpPr>
        <p:spPr>
          <a:xfrm rot="300000">
            <a:off x="10414000" y="70993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70" name="Shape 270"/>
          <p:cNvSpPr/>
          <p:nvPr>
            <p:ph type="body" sz="quarter" idx="15"/>
          </p:nvPr>
        </p:nvSpPr>
        <p:spPr>
          <a:xfrm rot="300000">
            <a:off x="10769600" y="79629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71" name="Shape 2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pic" sz="half" idx="13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79" name="Shape 279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81" name="Shape 28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pic" sz="quarter" idx="13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0" name="Shape 290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92" name="Shape 292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93" name="Shape 293"/>
          <p:cNvSpPr/>
          <p:nvPr>
            <p:ph type="pic" sz="quarter" idx="17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2" name="Shape 302"/>
          <p:cNvSpPr/>
          <p:nvPr>
            <p:ph type="pic" sz="half" idx="14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3" name="Shape 303"/>
          <p:cNvSpPr/>
          <p:nvPr>
            <p:ph type="pic" sz="quarter" idx="15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4" name="Shape 304"/>
          <p:cNvSpPr/>
          <p:nvPr>
            <p:ph type="body" sz="quarter" idx="16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05" name="Shape 305"/>
          <p:cNvSpPr/>
          <p:nvPr>
            <p:ph type="body" sz="quarter" idx="17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4" name="Shape 314"/>
          <p:cNvSpPr/>
          <p:nvPr>
            <p:ph type="pic" sz="quarter" idx="14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16" name="Shape 316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17" name="Shape 317"/>
          <p:cNvSpPr/>
          <p:nvPr>
            <p:ph type="pic" sz="quarter" idx="17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8" name="Shape 318"/>
          <p:cNvSpPr/>
          <p:nvPr>
            <p:ph type="pic" sz="quarter" idx="18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9" name="Shape 3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>
            <p:ph type="pic" sz="quarter" idx="13"/>
          </p:nvPr>
        </p:nvSpPr>
        <p:spPr>
          <a:xfrm>
            <a:off x="7613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4"/>
          </p:nvPr>
        </p:nvSpPr>
        <p:spPr>
          <a:xfrm rot="300000">
            <a:off x="10490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29" name="Shape 329"/>
          <p:cNvSpPr/>
          <p:nvPr>
            <p:ph type="body" sz="quarter" idx="15"/>
          </p:nvPr>
        </p:nvSpPr>
        <p:spPr>
          <a:xfrm rot="300000">
            <a:off x="10845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30" name="Shape 3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2" name="Shape 3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>
            <p:ph type="pic" sz="quarter" idx="13"/>
          </p:nvPr>
        </p:nvSpPr>
        <p:spPr>
          <a:xfrm>
            <a:off x="1009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41" name="Shape 341"/>
          <p:cNvSpPr/>
          <p:nvPr>
            <p:ph type="body" sz="quarter" idx="14"/>
          </p:nvPr>
        </p:nvSpPr>
        <p:spPr>
          <a:xfrm rot="300000">
            <a:off x="3886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42" name="Shape 342"/>
          <p:cNvSpPr/>
          <p:nvPr>
            <p:ph type="body" sz="quarter" idx="15"/>
          </p:nvPr>
        </p:nvSpPr>
        <p:spPr>
          <a:xfrm rot="300000">
            <a:off x="4241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43" name="Shape 3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4" name="Shape 34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Shape 3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hape 3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5" name="Shape 3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64" name="Shape 36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hape 3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352211" y="9010650"/>
            <a:ext cx="313078" cy="33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>
            <a:spAutoFit/>
          </a:bodyPr>
          <a:lstStyle>
            <a:lvl1pPr>
              <a:lnSpc>
                <a:spcPct val="70000"/>
              </a:lnSpc>
              <a:defRPr spc="-18" sz="1800">
                <a:solidFill>
                  <a:srgbClr val="AC1600"/>
                </a:solidFill>
                <a:latin typeface="+mn-lt"/>
                <a:ea typeface="+mn-ea"/>
                <a:cs typeface="+mn-cs"/>
                <a:sym typeface="Arial Blac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hislide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33085" y="8853482"/>
            <a:ext cx="1314471" cy="657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0295" y="213679"/>
            <a:ext cx="11392174" cy="8639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