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media/image2.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lvl1pPr>
    <a:lvl2pPr marL="0" marR="0" indent="342900" algn="ctr" defTabSz="584200" rtl="0" fontAlgn="auto" latinLnBrk="0"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lvl2pPr>
    <a:lvl3pPr marL="0" marR="0" indent="685800" algn="ctr" defTabSz="584200" rtl="0" fontAlgn="auto" latinLnBrk="0"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lvl3pPr>
    <a:lvl4pPr marL="0" marR="0" indent="1028700" algn="ctr" defTabSz="584200" rtl="0" fontAlgn="auto" latinLnBrk="0"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lvl4pPr>
    <a:lvl5pPr marL="0" marR="0" indent="1371600" algn="ctr" defTabSz="584200" rtl="0" fontAlgn="auto" latinLnBrk="0"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lvl5pPr>
    <a:lvl6pPr marL="0" marR="0" indent="1714500" algn="ctr" defTabSz="584200" rtl="0" fontAlgn="auto" latinLnBrk="0"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lvl6pPr>
    <a:lvl7pPr marL="0" marR="0" indent="2057400" algn="ctr" defTabSz="584200" rtl="0" fontAlgn="auto" latinLnBrk="0"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lvl7pPr>
    <a:lvl8pPr marL="0" marR="0" indent="2400300" algn="ctr" defTabSz="584200" rtl="0" fontAlgn="auto" latinLnBrk="0"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lvl8pPr>
    <a:lvl9pPr marL="0" marR="0" indent="2743200" algn="ctr" defTabSz="584200" rtl="0" fontAlgn="auto" latinLnBrk="0"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 name="Shape 371"/>
          <p:cNvSpPr/>
          <p:nvPr>
            <p:ph type="sldImg"/>
          </p:nvPr>
        </p:nvSpPr>
        <p:spPr>
          <a:xfrm>
            <a:off x="1143000" y="685800"/>
            <a:ext cx="4572000" cy="3429000"/>
          </a:xfrm>
          <a:prstGeom prst="rect">
            <a:avLst/>
          </a:prstGeom>
        </p:spPr>
        <p:txBody>
          <a:bodyPr/>
          <a:lstStyle/>
          <a:p>
            <a:pPr/>
          </a:p>
        </p:txBody>
      </p:sp>
      <p:sp>
        <p:nvSpPr>
          <p:cNvPr id="372" name="Shape 37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defRPr sz="2200">
        <a:latin typeface="Lucida Grande"/>
        <a:ea typeface="Lucida Grande"/>
        <a:cs typeface="Lucida Grande"/>
        <a:sym typeface="Lucida Grande"/>
      </a:defRPr>
    </a:lvl1pPr>
    <a:lvl2pPr indent="228600" defTabSz="457200" latinLnBrk="0">
      <a:defRPr sz="2200">
        <a:latin typeface="Lucida Grande"/>
        <a:ea typeface="Lucida Grande"/>
        <a:cs typeface="Lucida Grande"/>
        <a:sym typeface="Lucida Grande"/>
      </a:defRPr>
    </a:lvl2pPr>
    <a:lvl3pPr indent="457200" defTabSz="457200" latinLnBrk="0">
      <a:defRPr sz="2200">
        <a:latin typeface="Lucida Grande"/>
        <a:ea typeface="Lucida Grande"/>
        <a:cs typeface="Lucida Grande"/>
        <a:sym typeface="Lucida Grande"/>
      </a:defRPr>
    </a:lvl3pPr>
    <a:lvl4pPr indent="685800" defTabSz="457200" latinLnBrk="0">
      <a:defRPr sz="2200">
        <a:latin typeface="Lucida Grande"/>
        <a:ea typeface="Lucida Grande"/>
        <a:cs typeface="Lucida Grande"/>
        <a:sym typeface="Lucida Grande"/>
      </a:defRPr>
    </a:lvl4pPr>
    <a:lvl5pPr indent="914400" defTabSz="457200" latinLnBrk="0">
      <a:defRPr sz="2200">
        <a:latin typeface="Lucida Grande"/>
        <a:ea typeface="Lucida Grande"/>
        <a:cs typeface="Lucida Grande"/>
        <a:sym typeface="Lucida Grande"/>
      </a:defRPr>
    </a:lvl5pPr>
    <a:lvl6pPr indent="1143000" defTabSz="457200" latinLnBrk="0">
      <a:defRPr sz="2200">
        <a:latin typeface="Lucida Grande"/>
        <a:ea typeface="Lucida Grande"/>
        <a:cs typeface="Lucida Grande"/>
        <a:sym typeface="Lucida Grande"/>
      </a:defRPr>
    </a:lvl6pPr>
    <a:lvl7pPr indent="1371600" defTabSz="457200" latinLnBrk="0">
      <a:defRPr sz="2200">
        <a:latin typeface="Lucida Grande"/>
        <a:ea typeface="Lucida Grande"/>
        <a:cs typeface="Lucida Grande"/>
        <a:sym typeface="Lucida Grande"/>
      </a:defRPr>
    </a:lvl7pPr>
    <a:lvl8pPr indent="1600200" defTabSz="457200" latinLnBrk="0">
      <a:defRPr sz="2200">
        <a:latin typeface="Lucida Grande"/>
        <a:ea typeface="Lucida Grande"/>
        <a:cs typeface="Lucida Grande"/>
        <a:sym typeface="Lucida Grande"/>
      </a:defRPr>
    </a:lvl8pPr>
    <a:lvl9pPr indent="1828800" defTabSz="457200" latinLnBrk="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0" showMasterPhAnim="1">
  <p:cSld name="Title &amp; Subtitle">
    <p:spTree>
      <p:nvGrpSpPr>
        <p:cNvPr id="1" name=""/>
        <p:cNvGrpSpPr/>
        <p:nvPr/>
      </p:nvGrpSpPr>
      <p:grpSpPr>
        <a:xfrm>
          <a:off x="0" y="0"/>
          <a:ext cx="0" cy="0"/>
          <a:chOff x="0" y="0"/>
          <a:chExt cx="0" cy="0"/>
        </a:xfrm>
      </p:grpSpPr>
      <p:pic>
        <p:nvPicPr>
          <p:cNvPr id="12" name="line.png"/>
          <p:cNvPicPr>
            <a:picLocks noChangeAspect="0"/>
          </p:cNvPicPr>
          <p:nvPr/>
        </p:nvPicPr>
        <p:blipFill>
          <a:blip r:embed="rId2">
            <a:extLst/>
          </a:blip>
          <a:stretch>
            <a:fillRect/>
          </a:stretch>
        </p:blipFill>
        <p:spPr>
          <a:xfrm>
            <a:off x="0" y="6477000"/>
            <a:ext cx="13004800" cy="1998134"/>
          </a:xfrm>
          <a:prstGeom prst="rect">
            <a:avLst/>
          </a:prstGeom>
          <a:ln w="12700">
            <a:miter lim="400000"/>
          </a:ln>
        </p:spPr>
      </p:pic>
      <p:sp>
        <p:nvSpPr>
          <p:cNvPr id="13" name="Shape 13"/>
          <p:cNvSpPr/>
          <p:nvPr>
            <p:ph type="title"/>
          </p:nvPr>
        </p:nvSpPr>
        <p:spPr>
          <a:xfrm>
            <a:off x="1016000" y="508000"/>
            <a:ext cx="10972800" cy="5588000"/>
          </a:xfrm>
          <a:prstGeom prst="rect">
            <a:avLst/>
          </a:prstGeom>
        </p:spPr>
        <p:txBody>
          <a:bodyPr anchor="b"/>
          <a:lstStyle>
            <a:lvl1pPr>
              <a:defRPr spc="-215" sz="10800"/>
            </a:lvl1pPr>
          </a:lstStyle>
          <a:p>
            <a:pPr/>
            <a:r>
              <a:t>Title Text</a:t>
            </a:r>
          </a:p>
        </p:txBody>
      </p:sp>
      <p:sp>
        <p:nvSpPr>
          <p:cNvPr id="14" name="Shape 14"/>
          <p:cNvSpPr/>
          <p:nvPr>
            <p:ph type="body" sz="quarter"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a:r>
              <a:t>Body Level One</a:t>
            </a:r>
          </a:p>
          <a:p>
            <a:pPr lvl="1"/>
            <a:r>
              <a:t>Body Level Two</a:t>
            </a:r>
          </a:p>
          <a:p>
            <a:pPr lvl="2"/>
            <a:r>
              <a:t>Body Level Three</a:t>
            </a:r>
          </a:p>
          <a:p>
            <a:pPr lvl="3"/>
            <a:r>
              <a:t>Body Level Four</a:t>
            </a:r>
          </a:p>
          <a:p>
            <a:pPr lvl="4"/>
            <a:r>
              <a:t>Body Level Five</a:t>
            </a:r>
          </a:p>
        </p:txBody>
      </p:sp>
      <p:sp>
        <p:nvSpPr>
          <p:cNvPr id="15" name="Shape 15"/>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0" showMasterPhAnim="1">
  <p:cSld name="Title &amp; Bullets">
    <p:spTree>
      <p:nvGrpSpPr>
        <p:cNvPr id="1" name=""/>
        <p:cNvGrpSpPr/>
        <p:nvPr/>
      </p:nvGrpSpPr>
      <p:grpSpPr>
        <a:xfrm>
          <a:off x="0" y="0"/>
          <a:ext cx="0" cy="0"/>
          <a:chOff x="0" y="0"/>
          <a:chExt cx="0" cy="0"/>
        </a:xfrm>
      </p:grpSpPr>
      <p:pic>
        <p:nvPicPr>
          <p:cNvPr id="22" name="line.png"/>
          <p:cNvPicPr>
            <a:picLocks noChangeAspect="0"/>
          </p:cNvPicPr>
          <p:nvPr/>
        </p:nvPicPr>
        <p:blipFill>
          <a:blip r:embed="rId2">
            <a:extLst/>
          </a:blip>
          <a:stretch>
            <a:fillRect/>
          </a:stretch>
        </p:blipFill>
        <p:spPr>
          <a:xfrm>
            <a:off x="0" y="2667000"/>
            <a:ext cx="13004800" cy="1998134"/>
          </a:xfrm>
          <a:prstGeom prst="rect">
            <a:avLst/>
          </a:prstGeom>
          <a:ln w="12700">
            <a:miter lim="400000"/>
          </a:ln>
        </p:spPr>
      </p:pic>
      <p:sp>
        <p:nvSpPr>
          <p:cNvPr id="23" name="Shape 23"/>
          <p:cNvSpPr/>
          <p:nvPr>
            <p:ph type="title"/>
          </p:nvPr>
        </p:nvSpPr>
        <p:spPr>
          <a:prstGeom prst="rect">
            <a:avLst/>
          </a:prstGeom>
        </p:spPr>
        <p:txBody>
          <a:bodyPr/>
          <a:lstStyle/>
          <a:p>
            <a:pPr/>
            <a:r>
              <a:t>Title Text</a:t>
            </a:r>
          </a:p>
        </p:txBody>
      </p:sp>
      <p:sp>
        <p:nvSpPr>
          <p:cNvPr id="24" name="Shape 24"/>
          <p:cNvSpPr/>
          <p:nvPr>
            <p:ph type="body" idx="1"/>
          </p:nvPr>
        </p:nvSpPr>
        <p:spPr>
          <a:xfrm>
            <a:off x="1016000" y="3048000"/>
            <a:ext cx="10972800" cy="5689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Body Level One</a:t>
            </a:r>
          </a:p>
          <a:p>
            <a:pPr lvl="1"/>
            <a:r>
              <a:t>Body Level Two</a:t>
            </a:r>
          </a:p>
          <a:p>
            <a:pPr lvl="2"/>
            <a:r>
              <a:t>Body Level Three</a:t>
            </a:r>
          </a:p>
          <a:p>
            <a:pPr lvl="3"/>
            <a:r>
              <a:t>Body Level Four</a:t>
            </a:r>
          </a:p>
          <a:p>
            <a:pPr lvl="4"/>
            <a:r>
              <a:t>Body Level Five</a:t>
            </a:r>
          </a:p>
        </p:txBody>
      </p:sp>
      <p:sp>
        <p:nvSpPr>
          <p:cNvPr id="25" name="Shape 25"/>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0" showMasterPhAnim="1">
  <p:cSld name="Title &amp; Bullets - 2 Column">
    <p:spTree>
      <p:nvGrpSpPr>
        <p:cNvPr id="1" name=""/>
        <p:cNvGrpSpPr/>
        <p:nvPr/>
      </p:nvGrpSpPr>
      <p:grpSpPr>
        <a:xfrm>
          <a:off x="0" y="0"/>
          <a:ext cx="0" cy="0"/>
          <a:chOff x="0" y="0"/>
          <a:chExt cx="0" cy="0"/>
        </a:xfrm>
      </p:grpSpPr>
      <p:pic>
        <p:nvPicPr>
          <p:cNvPr id="32" name="line.png"/>
          <p:cNvPicPr>
            <a:picLocks noChangeAspect="0"/>
          </p:cNvPicPr>
          <p:nvPr/>
        </p:nvPicPr>
        <p:blipFill>
          <a:blip r:embed="rId2">
            <a:extLst/>
          </a:blip>
          <a:stretch>
            <a:fillRect/>
          </a:stretch>
        </p:blipFill>
        <p:spPr>
          <a:xfrm>
            <a:off x="0" y="2667000"/>
            <a:ext cx="13004800" cy="1998134"/>
          </a:xfrm>
          <a:prstGeom prst="rect">
            <a:avLst/>
          </a:prstGeom>
          <a:ln w="12700">
            <a:miter lim="400000"/>
          </a:ln>
        </p:spPr>
      </p:pic>
      <p:sp>
        <p:nvSpPr>
          <p:cNvPr id="33" name="Shape 33"/>
          <p:cNvSpPr/>
          <p:nvPr>
            <p:ph type="title"/>
          </p:nvPr>
        </p:nvSpPr>
        <p:spPr>
          <a:prstGeom prst="rect">
            <a:avLst/>
          </a:prstGeom>
        </p:spPr>
        <p:txBody>
          <a:bodyPr/>
          <a:lstStyle/>
          <a:p>
            <a:pPr/>
            <a:r>
              <a:t>Title Text</a:t>
            </a:r>
          </a:p>
        </p:txBody>
      </p:sp>
      <p:sp>
        <p:nvSpPr>
          <p:cNvPr id="34" name="Shape 34"/>
          <p:cNvSpPr/>
          <p:nvPr>
            <p:ph type="body" idx="1"/>
          </p:nvPr>
        </p:nvSpPr>
        <p:spPr>
          <a:xfrm>
            <a:off x="1016000" y="3048000"/>
            <a:ext cx="10972800" cy="5689600"/>
          </a:xfrm>
          <a:prstGeom prst="rect">
            <a:avLst/>
          </a:prstGeom>
        </p:spPr>
        <p:txBody>
          <a:bodyPr numCol="2" spcCol="508000"/>
          <a:lstStyle>
            <a:lvl1pPr marL="762000" indent="-762000">
              <a:buBlip>
                <a:blip r:embed="rId3"/>
              </a:buBlip>
              <a:defRPr spc="-36" sz="3600"/>
            </a:lvl1pPr>
            <a:lvl2pPr marL="1206500" indent="-762000">
              <a:buBlip>
                <a:blip r:embed="rId3"/>
              </a:buBlip>
              <a:defRPr spc="-36" sz="3600"/>
            </a:lvl2pPr>
            <a:lvl3pPr marL="1651000" indent="-762000">
              <a:buBlip>
                <a:blip r:embed="rId3"/>
              </a:buBlip>
              <a:defRPr spc="-36" sz="3600"/>
            </a:lvl3pPr>
            <a:lvl4pPr marL="2095500" indent="-762000">
              <a:buBlip>
                <a:blip r:embed="rId3"/>
              </a:buBlip>
              <a:defRPr spc="-36" sz="3600"/>
            </a:lvl4pPr>
            <a:lvl5pPr marL="2540000" indent="-762000">
              <a:buBlip>
                <a:blip r:embed="rId3"/>
              </a:buBlip>
              <a:defRPr spc="-36" sz="3600"/>
            </a:lvl5pPr>
          </a:lstStyle>
          <a:p>
            <a:pPr/>
            <a:r>
              <a:t>Body Level One</a:t>
            </a:r>
          </a:p>
          <a:p>
            <a:pPr lvl="1"/>
            <a:r>
              <a:t>Body Level Two</a:t>
            </a:r>
          </a:p>
          <a:p>
            <a:pPr lvl="2"/>
            <a:r>
              <a:t>Body Level Three</a:t>
            </a:r>
          </a:p>
          <a:p>
            <a:pPr lvl="3"/>
            <a:r>
              <a:t>Body Level Four</a:t>
            </a:r>
          </a:p>
          <a:p>
            <a:pPr lvl="4"/>
            <a:r>
              <a:t>Body Level Five</a:t>
            </a:r>
          </a:p>
        </p:txBody>
      </p:sp>
      <p:sp>
        <p:nvSpPr>
          <p:cNvPr id="35" name="Shape 35"/>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Bullets">
    <p:spTree>
      <p:nvGrpSpPr>
        <p:cNvPr id="1" name=""/>
        <p:cNvGrpSpPr/>
        <p:nvPr/>
      </p:nvGrpSpPr>
      <p:grpSpPr>
        <a:xfrm>
          <a:off x="0" y="0"/>
          <a:ext cx="0" cy="0"/>
          <a:chOff x="0" y="0"/>
          <a:chExt cx="0" cy="0"/>
        </a:xfrm>
      </p:grpSpPr>
      <p:sp>
        <p:nvSpPr>
          <p:cNvPr id="42" name="Shape 42"/>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Body Level One</a:t>
            </a:r>
          </a:p>
          <a:p>
            <a:pPr lvl="1"/>
            <a:r>
              <a:t>Body Level Two</a:t>
            </a:r>
          </a:p>
          <a:p>
            <a:pPr lvl="2"/>
            <a:r>
              <a:t>Body Level Three</a:t>
            </a:r>
          </a:p>
          <a:p>
            <a:pPr lvl="3"/>
            <a:r>
              <a:t>Body Level Four</a:t>
            </a:r>
          </a:p>
          <a:p>
            <a:pPr lvl="4"/>
            <a:r>
              <a:t>Body Level Five</a:t>
            </a:r>
          </a:p>
        </p:txBody>
      </p:sp>
      <p:sp>
        <p:nvSpPr>
          <p:cNvPr id="43" name="Shape 43"/>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50" name="line.png"/>
          <p:cNvPicPr>
            <a:picLocks noChangeAspect="0"/>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51" name="Shape 51"/>
          <p:cNvSpPr/>
          <p:nvPr>
            <p:ph type="body" idx="1"/>
          </p:nvPr>
        </p:nvSpPr>
        <p:spPr>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Body Level One</a:t>
            </a:r>
          </a:p>
          <a:p>
            <a:pPr lvl="1"/>
            <a:r>
              <a:t>Body Level Two</a:t>
            </a:r>
          </a:p>
          <a:p>
            <a:pPr lvl="2"/>
            <a:r>
              <a:t>Body Level Three</a:t>
            </a:r>
          </a:p>
          <a:p>
            <a:pPr lvl="3"/>
            <a:r>
              <a:t>Body Level Four</a:t>
            </a:r>
          </a:p>
          <a:p>
            <a:pPr lvl="4"/>
            <a:r>
              <a:t>Body Level Five</a:t>
            </a:r>
          </a:p>
        </p:txBody>
      </p:sp>
      <p:sp>
        <p:nvSpPr>
          <p:cNvPr id="52" name="Shape 52"/>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59" name="line.png"/>
          <p:cNvPicPr>
            <a:picLocks noChangeAspect="0"/>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0" name="Shape 60"/>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0" showMasterPhAnim="1">
  <p:cSld name="Title - Top">
    <p:spTree>
      <p:nvGrpSpPr>
        <p:cNvPr id="1" name=""/>
        <p:cNvGrpSpPr/>
        <p:nvPr/>
      </p:nvGrpSpPr>
      <p:grpSpPr>
        <a:xfrm>
          <a:off x="0" y="0"/>
          <a:ext cx="0" cy="0"/>
          <a:chOff x="0" y="0"/>
          <a:chExt cx="0" cy="0"/>
        </a:xfrm>
      </p:grpSpPr>
      <p:pic>
        <p:nvPicPr>
          <p:cNvPr id="67" name="line.png"/>
          <p:cNvPicPr>
            <a:picLocks noChangeAspect="0"/>
          </p:cNvPicPr>
          <p:nvPr/>
        </p:nvPicPr>
        <p:blipFill>
          <a:blip r:embed="rId2">
            <a:extLst/>
          </a:blip>
          <a:stretch>
            <a:fillRect/>
          </a:stretch>
        </p:blipFill>
        <p:spPr>
          <a:xfrm>
            <a:off x="0" y="2667000"/>
            <a:ext cx="13004800" cy="1998134"/>
          </a:xfrm>
          <a:prstGeom prst="rect">
            <a:avLst/>
          </a:prstGeom>
          <a:ln w="12700">
            <a:miter lim="400000"/>
          </a:ln>
        </p:spPr>
      </p:pic>
      <p:sp>
        <p:nvSpPr>
          <p:cNvPr id="68" name="Shape 68"/>
          <p:cNvSpPr/>
          <p:nvPr>
            <p:ph type="title"/>
          </p:nvPr>
        </p:nvSpPr>
        <p:spPr>
          <a:prstGeom prst="rect">
            <a:avLst/>
          </a:prstGeom>
        </p:spPr>
        <p:txBody>
          <a:bodyPr/>
          <a:lstStyle/>
          <a:p>
            <a:pPr/>
            <a:r>
              <a:t>Title Text</a:t>
            </a:r>
          </a:p>
        </p:txBody>
      </p:sp>
      <p:sp>
        <p:nvSpPr>
          <p:cNvPr id="69" name="Shape 69"/>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76" name="line.png"/>
          <p:cNvPicPr>
            <a:picLocks noChangeAspect="0"/>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7" name="Shape 77"/>
          <p:cNvSpPr/>
          <p:nvPr>
            <p:ph type="title"/>
          </p:nvPr>
        </p:nvSpPr>
        <p:spPr>
          <a:xfrm>
            <a:off x="1016000" y="3289300"/>
            <a:ext cx="10972800" cy="3175000"/>
          </a:xfrm>
          <a:prstGeom prst="rect">
            <a:avLst/>
          </a:prstGeom>
        </p:spPr>
        <p:txBody>
          <a:bodyPr/>
          <a:lstStyle>
            <a:lvl1pPr>
              <a:defRPr spc="-215" sz="10800"/>
            </a:lvl1pPr>
          </a:lstStyle>
          <a:p>
            <a:pPr/>
            <a:r>
              <a:t>Title Text</a:t>
            </a:r>
          </a:p>
        </p:txBody>
      </p:sp>
      <p:sp>
        <p:nvSpPr>
          <p:cNvPr id="78" name="Shape 78"/>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85" name="line.png"/>
          <p:cNvPicPr>
            <a:picLocks noChangeAspect="0"/>
          </p:cNvPicPr>
          <p:nvPr/>
        </p:nvPicPr>
        <p:blipFill>
          <a:blip r:embed="rId2">
            <a:extLst/>
          </a:blip>
          <a:stretch>
            <a:fillRect/>
          </a:stretch>
        </p:blipFill>
        <p:spPr>
          <a:xfrm>
            <a:off x="0" y="6578600"/>
            <a:ext cx="13004800" cy="1998134"/>
          </a:xfrm>
          <a:prstGeom prst="rect">
            <a:avLst/>
          </a:prstGeom>
          <a:ln w="12700">
            <a:miter lim="400000"/>
          </a:ln>
        </p:spPr>
      </p:pic>
      <p:sp>
        <p:nvSpPr>
          <p:cNvPr id="86" name="Shape 86"/>
          <p:cNvSpPr/>
          <p:nvPr>
            <p:ph type="title"/>
          </p:nvPr>
        </p:nvSpPr>
        <p:spPr>
          <a:xfrm>
            <a:off x="1016000" y="6959600"/>
            <a:ext cx="10972800" cy="1778000"/>
          </a:xfrm>
          <a:prstGeom prst="rect">
            <a:avLst/>
          </a:prstGeom>
        </p:spPr>
        <p:txBody>
          <a:bodyPr/>
          <a:lstStyle/>
          <a:p>
            <a:pPr/>
            <a:r>
              <a:t>Title Text</a:t>
            </a:r>
          </a:p>
        </p:txBody>
      </p:sp>
      <p:sp>
        <p:nvSpPr>
          <p:cNvPr id="87" name="Shape 87"/>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94" name="line.png"/>
          <p:cNvPicPr>
            <a:picLocks noChangeAspect="0"/>
          </p:cNvPicPr>
          <p:nvPr/>
        </p:nvPicPr>
        <p:blipFill>
          <a:blip r:embed="rId2">
            <a:extLst/>
          </a:blip>
          <a:stretch>
            <a:fillRect/>
          </a:stretch>
        </p:blipFill>
        <p:spPr>
          <a:xfrm>
            <a:off x="0" y="6578600"/>
            <a:ext cx="13004800" cy="1998134"/>
          </a:xfrm>
          <a:prstGeom prst="rect">
            <a:avLst/>
          </a:prstGeom>
          <a:ln w="12700">
            <a:miter lim="400000"/>
          </a:ln>
        </p:spPr>
      </p:pic>
      <p:sp>
        <p:nvSpPr>
          <p:cNvPr id="95" name="Shape 95"/>
          <p:cNvSpPr/>
          <p:nvPr>
            <p:ph type="title"/>
          </p:nvPr>
        </p:nvSpPr>
        <p:spPr>
          <a:xfrm>
            <a:off x="1016000" y="6959600"/>
            <a:ext cx="10972800" cy="1778000"/>
          </a:xfrm>
          <a:prstGeom prst="rect">
            <a:avLst/>
          </a:prstGeom>
        </p:spPr>
        <p:txBody>
          <a:bodyPr/>
          <a:lstStyle/>
          <a:p>
            <a:pPr/>
            <a:r>
              <a:t>Title Text</a:t>
            </a:r>
          </a:p>
        </p:txBody>
      </p:sp>
      <p:sp>
        <p:nvSpPr>
          <p:cNvPr id="96" name="Shape 96"/>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Body Level One</a:t>
            </a:r>
          </a:p>
          <a:p>
            <a:pPr lvl="1"/>
            <a:r>
              <a:t>Body Level Two</a:t>
            </a:r>
          </a:p>
          <a:p>
            <a:pPr lvl="2"/>
            <a:r>
              <a:t>Body Level Three</a:t>
            </a:r>
          </a:p>
          <a:p>
            <a:pPr lvl="3"/>
            <a:r>
              <a:t>Body Level Four</a:t>
            </a:r>
          </a:p>
          <a:p>
            <a:pPr lvl="4"/>
            <a:r>
              <a:t>Body Level Five</a:t>
            </a:r>
          </a:p>
        </p:txBody>
      </p:sp>
      <p:sp>
        <p:nvSpPr>
          <p:cNvPr id="97" name="Shape 97"/>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104" name="line.png"/>
          <p:cNvPicPr>
            <a:picLocks noChangeAspect="0"/>
          </p:cNvPicPr>
          <p:nvPr/>
        </p:nvPicPr>
        <p:blipFill>
          <a:blip r:embed="rId2">
            <a:extLst/>
          </a:blip>
          <a:stretch>
            <a:fillRect/>
          </a:stretch>
        </p:blipFill>
        <p:spPr>
          <a:xfrm>
            <a:off x="0" y="6578600"/>
            <a:ext cx="13004800" cy="1998134"/>
          </a:xfrm>
          <a:prstGeom prst="rect">
            <a:avLst/>
          </a:prstGeom>
          <a:ln w="12700">
            <a:miter lim="400000"/>
          </a:ln>
        </p:spPr>
      </p:pic>
      <p:sp>
        <p:nvSpPr>
          <p:cNvPr id="105" name="Shape 105"/>
          <p:cNvSpPr/>
          <p:nvPr>
            <p:ph type="title"/>
          </p:nvPr>
        </p:nvSpPr>
        <p:spPr>
          <a:xfrm>
            <a:off x="1016000" y="6959600"/>
            <a:ext cx="10972800" cy="1778000"/>
          </a:xfrm>
          <a:prstGeom prst="rect">
            <a:avLst/>
          </a:prstGeom>
        </p:spPr>
        <p:txBody>
          <a:bodyPr/>
          <a:lstStyle/>
          <a:p>
            <a:pPr/>
            <a:r>
              <a:t>Title Text</a:t>
            </a:r>
          </a:p>
        </p:txBody>
      </p:sp>
      <p:sp>
        <p:nvSpPr>
          <p:cNvPr id="106" name="Shape 106"/>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Body Level One</a:t>
            </a:r>
          </a:p>
          <a:p>
            <a:pPr lvl="1"/>
            <a:r>
              <a:t>Body Level Two</a:t>
            </a:r>
          </a:p>
          <a:p>
            <a:pPr lvl="2"/>
            <a:r>
              <a:t>Body Level Three</a:t>
            </a:r>
          </a:p>
          <a:p>
            <a:pPr lvl="3"/>
            <a:r>
              <a:t>Body Level Four</a:t>
            </a:r>
          </a:p>
          <a:p>
            <a:pPr lvl="4"/>
            <a:r>
              <a:t>Body Level Five</a:t>
            </a:r>
          </a:p>
        </p:txBody>
      </p:sp>
      <p:sp>
        <p:nvSpPr>
          <p:cNvPr id="107" name="Shape 107"/>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114" name="line.png"/>
          <p:cNvPicPr>
            <a:picLocks noChangeAspect="0"/>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15" name="Shape 115"/>
          <p:cNvSpPr/>
          <p:nvPr>
            <p:ph type="pic" sz="half" idx="13"/>
          </p:nvPr>
        </p:nvSpPr>
        <p:spPr>
          <a:xfrm>
            <a:off x="2895600" y="1016000"/>
            <a:ext cx="7213600" cy="5308600"/>
          </a:xfrm>
          <a:prstGeom prst="rect">
            <a:avLst/>
          </a:prstGeom>
          <a:ln w="9525">
            <a:round/>
          </a:ln>
          <a:effectLst/>
        </p:spPr>
        <p:txBody>
          <a:bodyPr lIns="91439" tIns="45719" rIns="91439" bIns="45719" anchor="t"/>
          <a:lstStyle/>
          <a:p>
            <a:pPr/>
          </a:p>
        </p:txBody>
      </p:sp>
      <p:sp>
        <p:nvSpPr>
          <p:cNvPr id="116" name="Shape 116"/>
          <p:cNvSpPr/>
          <p:nvPr>
            <p:ph type="body" sz="quarter" idx="14"/>
          </p:nvPr>
        </p:nvSpPr>
        <p:spPr>
          <a:xfrm rot="21300000">
            <a:off x="1739899" y="126999"/>
            <a:ext cx="2235201" cy="22352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12133" y="2383"/>
                </a:lnTo>
                <a:lnTo>
                  <a:pt x="14137" y="529"/>
                </a:lnTo>
                <a:lnTo>
                  <a:pt x="14669" y="3207"/>
                </a:lnTo>
                <a:lnTo>
                  <a:pt x="17148" y="2063"/>
                </a:lnTo>
                <a:lnTo>
                  <a:pt x="16826" y="4774"/>
                </a:lnTo>
                <a:lnTo>
                  <a:pt x="19537" y="4452"/>
                </a:lnTo>
                <a:lnTo>
                  <a:pt x="18393" y="6931"/>
                </a:lnTo>
                <a:lnTo>
                  <a:pt x="21071" y="7463"/>
                </a:lnTo>
                <a:lnTo>
                  <a:pt x="19217" y="9467"/>
                </a:lnTo>
                <a:lnTo>
                  <a:pt x="21600" y="10800"/>
                </a:lnTo>
                <a:lnTo>
                  <a:pt x="19217" y="12133"/>
                </a:lnTo>
                <a:lnTo>
                  <a:pt x="21071" y="14137"/>
                </a:lnTo>
                <a:lnTo>
                  <a:pt x="18393" y="14669"/>
                </a:lnTo>
                <a:lnTo>
                  <a:pt x="19537" y="17148"/>
                </a:lnTo>
                <a:lnTo>
                  <a:pt x="16826" y="16826"/>
                </a:lnTo>
                <a:lnTo>
                  <a:pt x="17148" y="19537"/>
                </a:lnTo>
                <a:lnTo>
                  <a:pt x="14669" y="18393"/>
                </a:lnTo>
                <a:lnTo>
                  <a:pt x="14137" y="21071"/>
                </a:lnTo>
                <a:lnTo>
                  <a:pt x="12133" y="19217"/>
                </a:lnTo>
                <a:lnTo>
                  <a:pt x="10800" y="21600"/>
                </a:lnTo>
                <a:lnTo>
                  <a:pt x="9467" y="19217"/>
                </a:lnTo>
                <a:lnTo>
                  <a:pt x="7463" y="21071"/>
                </a:lnTo>
                <a:lnTo>
                  <a:pt x="6931" y="18393"/>
                </a:lnTo>
                <a:lnTo>
                  <a:pt x="4452" y="19537"/>
                </a:lnTo>
                <a:lnTo>
                  <a:pt x="4774" y="16826"/>
                </a:lnTo>
                <a:lnTo>
                  <a:pt x="2063" y="17148"/>
                </a:lnTo>
                <a:lnTo>
                  <a:pt x="3207" y="14669"/>
                </a:lnTo>
                <a:lnTo>
                  <a:pt x="529" y="14137"/>
                </a:lnTo>
                <a:lnTo>
                  <a:pt x="2383" y="12133"/>
                </a:lnTo>
                <a:lnTo>
                  <a:pt x="0" y="10800"/>
                </a:lnTo>
                <a:lnTo>
                  <a:pt x="2383" y="9467"/>
                </a:lnTo>
                <a:lnTo>
                  <a:pt x="529" y="7463"/>
                </a:lnTo>
                <a:lnTo>
                  <a:pt x="3207" y="6931"/>
                </a:lnTo>
                <a:lnTo>
                  <a:pt x="2063" y="4452"/>
                </a:lnTo>
                <a:lnTo>
                  <a:pt x="4774" y="4774"/>
                </a:lnTo>
                <a:lnTo>
                  <a:pt x="4452" y="2063"/>
                </a:lnTo>
                <a:lnTo>
                  <a:pt x="6931" y="3207"/>
                </a:lnTo>
                <a:lnTo>
                  <a:pt x="7463" y="529"/>
                </a:lnTo>
                <a:lnTo>
                  <a:pt x="9467" y="2383"/>
                </a:lnTo>
                <a:close/>
              </a:path>
            </a:pathLst>
          </a:custGeom>
          <a:gradFill>
            <a:gsLst>
              <a:gs pos="0">
                <a:srgbClr val="BB1900"/>
              </a:gs>
              <a:gs pos="100000">
                <a:srgbClr val="7F0D04"/>
              </a:gs>
            </a:gsLst>
            <a:lin ang="5400000"/>
          </a:gradFill>
          <a:ln>
            <a:solidFill>
              <a:srgbClr val="C51A01"/>
            </a:solidFill>
          </a:ln>
          <a:effectLst>
            <a:outerShdw sx="100000" sy="100000" kx="0" ky="0" algn="b" rotWithShape="0" blurRad="127000" dist="63500" dir="2700000">
              <a:srgbClr val="000000">
                <a:alpha val="50000"/>
              </a:srgbClr>
            </a:outerShdw>
          </a:effectLst>
        </p:spPr>
        <p:txBody>
          <a:bodyPr lIns="50800" tIns="50800" rIns="50800" bIns="50800"/>
          <a:lstStyle/>
          <a:p>
            <a:pPr marL="0" indent="0" algn="ctr">
              <a:lnSpc>
                <a:spcPct val="100000"/>
              </a:lnSpc>
              <a:spcBef>
                <a:spcPts val="0"/>
              </a:spcBef>
              <a:buClr>
                <a:srgbClr val="A29A85"/>
              </a:buClr>
              <a:buSzTx/>
              <a:buNone/>
              <a:defRPr b="1" spc="-34" sz="3400">
                <a:solidFill>
                  <a:srgbClr val="3F0301">
                    <a:alpha val="75000"/>
                  </a:srgbClr>
                </a:solidFill>
                <a:latin typeface="American Typewriter"/>
                <a:ea typeface="American Typewriter"/>
                <a:cs typeface="American Typewriter"/>
                <a:sym typeface="American Typewriter"/>
              </a:defRPr>
            </a:pPr>
          </a:p>
        </p:txBody>
      </p:sp>
      <p:sp>
        <p:nvSpPr>
          <p:cNvPr id="117" name="Shape 117"/>
          <p:cNvSpPr/>
          <p:nvPr>
            <p:ph type="body" sz="quarter" idx="15"/>
          </p:nvPr>
        </p:nvSpPr>
        <p:spPr>
          <a:xfrm rot="21300000">
            <a:off x="2095500" y="990599"/>
            <a:ext cx="1511301" cy="495301"/>
          </a:xfrm>
          <a:prstGeom prst="rect">
            <a:avLst/>
          </a:prstGeom>
          <a:effectLst>
            <a:outerShdw sx="100000" sy="100000" kx="0" ky="0" algn="b" rotWithShape="0" blurRad="12700" dist="25400" dir="13500000">
              <a:srgbClr val="E63119">
                <a:alpha val="35000"/>
              </a:srgbClr>
            </a:outerShdw>
          </a:effectLst>
        </p:spPr>
        <p:txBody>
          <a:bodyPr>
            <a:spAutoFit/>
          </a:bodyPr>
          <a:lstStyle>
            <a:lvl1pPr marL="0" indent="0" algn="ctr">
              <a:spcBef>
                <a:spcPts val="0"/>
              </a:spcBef>
              <a:buSzTx/>
              <a:buNone/>
              <a:defRPr b="1" spc="-32" sz="3200">
                <a:solidFill>
                  <a:srgbClr val="1C0101">
                    <a:alpha val="85000"/>
                  </a:srgbClr>
                </a:solidFill>
                <a:latin typeface="American Typewriter"/>
                <a:ea typeface="American Typewriter"/>
                <a:cs typeface="American Typewriter"/>
                <a:sym typeface="American Typewriter"/>
              </a:defRPr>
            </a:lvl1pPr>
          </a:lstStyle>
          <a:p>
            <a:pPr/>
            <a:r>
              <a:t>Text</a:t>
            </a:r>
          </a:p>
        </p:txBody>
      </p:sp>
      <p:sp>
        <p:nvSpPr>
          <p:cNvPr id="118" name="Shape 118"/>
          <p:cNvSpPr/>
          <p:nvPr>
            <p:ph type="title"/>
          </p:nvPr>
        </p:nvSpPr>
        <p:spPr>
          <a:xfrm>
            <a:off x="1016000" y="6578600"/>
            <a:ext cx="10972800" cy="1651000"/>
          </a:xfrm>
          <a:prstGeom prst="rect">
            <a:avLst/>
          </a:prstGeom>
        </p:spPr>
        <p:txBody>
          <a:bodyPr anchor="b"/>
          <a:lstStyle/>
          <a:p>
            <a:pPr/>
            <a:r>
              <a:t>Title Text</a:t>
            </a:r>
          </a:p>
        </p:txBody>
      </p:sp>
      <p:sp>
        <p:nvSpPr>
          <p:cNvPr id="119" name="Shape 119"/>
          <p:cNvSpPr/>
          <p:nvPr>
            <p:ph type="body" sz="quarter"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a:r>
              <a:t>Body Level One</a:t>
            </a:r>
          </a:p>
          <a:p>
            <a:pPr lvl="1"/>
            <a:r>
              <a:t>Body Level Two</a:t>
            </a:r>
          </a:p>
          <a:p>
            <a:pPr lvl="2"/>
            <a:r>
              <a:t>Body Level Three</a:t>
            </a:r>
          </a:p>
          <a:p>
            <a:pPr lvl="3"/>
            <a:r>
              <a:t>Body Level Four</a:t>
            </a:r>
          </a:p>
          <a:p>
            <a:pPr lvl="4"/>
            <a:r>
              <a:t>Body Level Five</a:t>
            </a:r>
          </a:p>
        </p:txBody>
      </p:sp>
      <p:sp>
        <p:nvSpPr>
          <p:cNvPr id="120" name="Shape 120"/>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127" name="line.png"/>
          <p:cNvPicPr>
            <a:picLocks noChangeAspect="0"/>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28" name="Shape 128"/>
          <p:cNvSpPr/>
          <p:nvPr>
            <p:ph type="pic" sz="quarter" idx="13"/>
          </p:nvPr>
        </p:nvSpPr>
        <p:spPr>
          <a:xfrm>
            <a:off x="6756400" y="1016000"/>
            <a:ext cx="4445000" cy="5308600"/>
          </a:xfrm>
          <a:prstGeom prst="rect">
            <a:avLst/>
          </a:prstGeom>
          <a:ln w="9525">
            <a:round/>
          </a:ln>
          <a:effectLst/>
        </p:spPr>
        <p:txBody>
          <a:bodyPr lIns="91439" tIns="45719" rIns="91439" bIns="45719" anchor="t"/>
          <a:lstStyle/>
          <a:p>
            <a:pPr/>
          </a:p>
        </p:txBody>
      </p:sp>
      <p:sp>
        <p:nvSpPr>
          <p:cNvPr id="129" name="Shape 129"/>
          <p:cNvSpPr/>
          <p:nvPr>
            <p:ph type="pic" sz="quarter" idx="14"/>
          </p:nvPr>
        </p:nvSpPr>
        <p:spPr>
          <a:xfrm>
            <a:off x="1803400" y="1016000"/>
            <a:ext cx="4445000" cy="5308600"/>
          </a:xfrm>
          <a:prstGeom prst="rect">
            <a:avLst/>
          </a:prstGeom>
          <a:ln w="9525">
            <a:round/>
          </a:ln>
          <a:effectLst/>
        </p:spPr>
        <p:txBody>
          <a:bodyPr lIns="91439" tIns="45719" rIns="91439" bIns="45719" anchor="t"/>
          <a:lstStyle/>
          <a:p>
            <a:pPr/>
          </a:p>
        </p:txBody>
      </p:sp>
      <p:sp>
        <p:nvSpPr>
          <p:cNvPr id="130" name="Shape 130"/>
          <p:cNvSpPr/>
          <p:nvPr>
            <p:ph type="body" sz="quarter" idx="15"/>
          </p:nvPr>
        </p:nvSpPr>
        <p:spPr>
          <a:xfrm rot="300000">
            <a:off x="10414000" y="127000"/>
            <a:ext cx="2235200" cy="2235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12133" y="2383"/>
                </a:lnTo>
                <a:lnTo>
                  <a:pt x="14137" y="529"/>
                </a:lnTo>
                <a:lnTo>
                  <a:pt x="14669" y="3207"/>
                </a:lnTo>
                <a:lnTo>
                  <a:pt x="17148" y="2063"/>
                </a:lnTo>
                <a:lnTo>
                  <a:pt x="16826" y="4774"/>
                </a:lnTo>
                <a:lnTo>
                  <a:pt x="19537" y="4452"/>
                </a:lnTo>
                <a:lnTo>
                  <a:pt x="18393" y="6931"/>
                </a:lnTo>
                <a:lnTo>
                  <a:pt x="21071" y="7463"/>
                </a:lnTo>
                <a:lnTo>
                  <a:pt x="19217" y="9467"/>
                </a:lnTo>
                <a:lnTo>
                  <a:pt x="21600" y="10800"/>
                </a:lnTo>
                <a:lnTo>
                  <a:pt x="19217" y="12133"/>
                </a:lnTo>
                <a:lnTo>
                  <a:pt x="21071" y="14137"/>
                </a:lnTo>
                <a:lnTo>
                  <a:pt x="18393" y="14669"/>
                </a:lnTo>
                <a:lnTo>
                  <a:pt x="19537" y="17148"/>
                </a:lnTo>
                <a:lnTo>
                  <a:pt x="16826" y="16826"/>
                </a:lnTo>
                <a:lnTo>
                  <a:pt x="17148" y="19537"/>
                </a:lnTo>
                <a:lnTo>
                  <a:pt x="14669" y="18393"/>
                </a:lnTo>
                <a:lnTo>
                  <a:pt x="14137" y="21071"/>
                </a:lnTo>
                <a:lnTo>
                  <a:pt x="12133" y="19217"/>
                </a:lnTo>
                <a:lnTo>
                  <a:pt x="10800" y="21600"/>
                </a:lnTo>
                <a:lnTo>
                  <a:pt x="9467" y="19217"/>
                </a:lnTo>
                <a:lnTo>
                  <a:pt x="7463" y="21071"/>
                </a:lnTo>
                <a:lnTo>
                  <a:pt x="6931" y="18393"/>
                </a:lnTo>
                <a:lnTo>
                  <a:pt x="4452" y="19537"/>
                </a:lnTo>
                <a:lnTo>
                  <a:pt x="4774" y="16826"/>
                </a:lnTo>
                <a:lnTo>
                  <a:pt x="2063" y="17148"/>
                </a:lnTo>
                <a:lnTo>
                  <a:pt x="3207" y="14669"/>
                </a:lnTo>
                <a:lnTo>
                  <a:pt x="529" y="14137"/>
                </a:lnTo>
                <a:lnTo>
                  <a:pt x="2383" y="12133"/>
                </a:lnTo>
                <a:lnTo>
                  <a:pt x="0" y="10800"/>
                </a:lnTo>
                <a:lnTo>
                  <a:pt x="2383" y="9467"/>
                </a:lnTo>
                <a:lnTo>
                  <a:pt x="529" y="7463"/>
                </a:lnTo>
                <a:lnTo>
                  <a:pt x="3207" y="6931"/>
                </a:lnTo>
                <a:lnTo>
                  <a:pt x="2063" y="4452"/>
                </a:lnTo>
                <a:lnTo>
                  <a:pt x="4774" y="4774"/>
                </a:lnTo>
                <a:lnTo>
                  <a:pt x="4452" y="2063"/>
                </a:lnTo>
                <a:lnTo>
                  <a:pt x="6931" y="3207"/>
                </a:lnTo>
                <a:lnTo>
                  <a:pt x="7463" y="529"/>
                </a:lnTo>
                <a:lnTo>
                  <a:pt x="9467" y="2383"/>
                </a:lnTo>
                <a:close/>
              </a:path>
            </a:pathLst>
          </a:custGeom>
          <a:gradFill>
            <a:gsLst>
              <a:gs pos="0">
                <a:srgbClr val="BB1900"/>
              </a:gs>
              <a:gs pos="100000">
                <a:srgbClr val="7F0D04"/>
              </a:gs>
            </a:gsLst>
            <a:lin ang="5400000"/>
          </a:gradFill>
          <a:ln>
            <a:solidFill>
              <a:srgbClr val="C51A01"/>
            </a:solidFill>
          </a:ln>
          <a:effectLst>
            <a:outerShdw sx="100000" sy="100000" kx="0" ky="0" algn="b" rotWithShape="0" blurRad="127000" dist="63500" dir="2700000">
              <a:srgbClr val="000000">
                <a:alpha val="50000"/>
              </a:srgbClr>
            </a:outerShdw>
          </a:effectLst>
        </p:spPr>
        <p:txBody>
          <a:bodyPr lIns="50800" tIns="50800" rIns="50800" bIns="50800"/>
          <a:lstStyle/>
          <a:p>
            <a:pPr marL="0" indent="0" algn="ctr">
              <a:lnSpc>
                <a:spcPct val="100000"/>
              </a:lnSpc>
              <a:spcBef>
                <a:spcPts val="0"/>
              </a:spcBef>
              <a:buClr>
                <a:srgbClr val="A29A85"/>
              </a:buClr>
              <a:buSzTx/>
              <a:buNone/>
              <a:defRPr b="1" spc="-34" sz="3400">
                <a:solidFill>
                  <a:srgbClr val="3F0301">
                    <a:alpha val="75000"/>
                  </a:srgbClr>
                </a:solidFill>
                <a:latin typeface="American Typewriter"/>
                <a:ea typeface="American Typewriter"/>
                <a:cs typeface="American Typewriter"/>
                <a:sym typeface="American Typewriter"/>
              </a:defRPr>
            </a:pPr>
          </a:p>
        </p:txBody>
      </p:sp>
      <p:sp>
        <p:nvSpPr>
          <p:cNvPr id="131" name="Shape 131"/>
          <p:cNvSpPr/>
          <p:nvPr>
            <p:ph type="body" sz="quarter" idx="16"/>
          </p:nvPr>
        </p:nvSpPr>
        <p:spPr>
          <a:xfrm rot="300000">
            <a:off x="10769600" y="990599"/>
            <a:ext cx="1511301" cy="495301"/>
          </a:xfrm>
          <a:prstGeom prst="rect">
            <a:avLst/>
          </a:prstGeom>
          <a:effectLst>
            <a:outerShdw sx="100000" sy="100000" kx="0" ky="0" algn="b" rotWithShape="0" blurRad="12700" dist="25400" dir="13500000">
              <a:srgbClr val="E63119">
                <a:alpha val="35000"/>
              </a:srgbClr>
            </a:outerShdw>
          </a:effectLst>
        </p:spPr>
        <p:txBody>
          <a:bodyPr>
            <a:spAutoFit/>
          </a:bodyPr>
          <a:lstStyle>
            <a:lvl1pPr marL="0" indent="0" algn="ctr">
              <a:spcBef>
                <a:spcPts val="0"/>
              </a:spcBef>
              <a:buSzTx/>
              <a:buNone/>
              <a:defRPr b="1" spc="-32" sz="3200">
                <a:solidFill>
                  <a:srgbClr val="1C0101">
                    <a:alpha val="85000"/>
                  </a:srgbClr>
                </a:solidFill>
                <a:latin typeface="American Typewriter"/>
                <a:ea typeface="American Typewriter"/>
                <a:cs typeface="American Typewriter"/>
                <a:sym typeface="American Typewriter"/>
              </a:defRPr>
            </a:lvl1pPr>
          </a:lstStyle>
          <a:p>
            <a:pPr/>
            <a:r>
              <a:t>Text</a:t>
            </a:r>
          </a:p>
        </p:txBody>
      </p:sp>
      <p:sp>
        <p:nvSpPr>
          <p:cNvPr id="132" name="Shape 132"/>
          <p:cNvSpPr/>
          <p:nvPr>
            <p:ph type="title"/>
          </p:nvPr>
        </p:nvSpPr>
        <p:spPr>
          <a:xfrm>
            <a:off x="1016000" y="6578600"/>
            <a:ext cx="10972800" cy="1651000"/>
          </a:xfrm>
          <a:prstGeom prst="rect">
            <a:avLst/>
          </a:prstGeom>
        </p:spPr>
        <p:txBody>
          <a:bodyPr anchor="b"/>
          <a:lstStyle/>
          <a:p>
            <a:pPr/>
            <a:r>
              <a:t>Title Text</a:t>
            </a:r>
          </a:p>
        </p:txBody>
      </p:sp>
      <p:sp>
        <p:nvSpPr>
          <p:cNvPr id="133" name="Shape 133"/>
          <p:cNvSpPr/>
          <p:nvPr>
            <p:ph type="body" sz="quarter"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a:r>
              <a:t>Body Level One</a:t>
            </a:r>
          </a:p>
          <a:p>
            <a:pPr lvl="1"/>
            <a:r>
              <a:t>Body Level Two</a:t>
            </a:r>
          </a:p>
          <a:p>
            <a:pPr lvl="2"/>
            <a:r>
              <a:t>Body Level Three</a:t>
            </a:r>
          </a:p>
          <a:p>
            <a:pPr lvl="3"/>
            <a:r>
              <a:t>Body Level Four</a:t>
            </a:r>
          </a:p>
          <a:p>
            <a:pPr lvl="4"/>
            <a:r>
              <a:t>Body Level Five</a:t>
            </a:r>
          </a:p>
        </p:txBody>
      </p:sp>
      <p:sp>
        <p:nvSpPr>
          <p:cNvPr id="134" name="Shape 134"/>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0" showMasterPhAnim="1">
  <p:cSld name="Title &amp; Photo">
    <p:spTree>
      <p:nvGrpSpPr>
        <p:cNvPr id="1" name=""/>
        <p:cNvGrpSpPr/>
        <p:nvPr/>
      </p:nvGrpSpPr>
      <p:grpSpPr>
        <a:xfrm>
          <a:off x="0" y="0"/>
          <a:ext cx="0" cy="0"/>
          <a:chOff x="0" y="0"/>
          <a:chExt cx="0" cy="0"/>
        </a:xfrm>
      </p:grpSpPr>
      <p:pic>
        <p:nvPicPr>
          <p:cNvPr id="141" name="line.png"/>
          <p:cNvPicPr>
            <a:picLocks noChangeAspect="0"/>
          </p:cNvPicPr>
          <p:nvPr/>
        </p:nvPicPr>
        <p:blipFill>
          <a:blip r:embed="rId2">
            <a:extLst/>
          </a:blip>
          <a:stretch>
            <a:fillRect/>
          </a:stretch>
        </p:blipFill>
        <p:spPr>
          <a:xfrm>
            <a:off x="0" y="2667000"/>
            <a:ext cx="13004800" cy="1998134"/>
          </a:xfrm>
          <a:prstGeom prst="rect">
            <a:avLst/>
          </a:prstGeom>
          <a:ln w="12700">
            <a:miter lim="400000"/>
          </a:ln>
        </p:spPr>
      </p:pic>
      <p:sp>
        <p:nvSpPr>
          <p:cNvPr id="142" name="Shape 142"/>
          <p:cNvSpPr/>
          <p:nvPr>
            <p:ph type="pic" sz="half" idx="13"/>
          </p:nvPr>
        </p:nvSpPr>
        <p:spPr>
          <a:xfrm>
            <a:off x="2895600" y="3429000"/>
            <a:ext cx="7213600" cy="5308600"/>
          </a:xfrm>
          <a:prstGeom prst="rect">
            <a:avLst/>
          </a:prstGeom>
          <a:ln w="9525">
            <a:round/>
          </a:ln>
          <a:effectLst/>
        </p:spPr>
        <p:txBody>
          <a:bodyPr lIns="91439" tIns="45719" rIns="91439" bIns="45719" anchor="t"/>
          <a:lstStyle/>
          <a:p>
            <a:pPr/>
          </a:p>
        </p:txBody>
      </p:sp>
      <p:sp>
        <p:nvSpPr>
          <p:cNvPr id="143" name="Shape 143"/>
          <p:cNvSpPr/>
          <p:nvPr>
            <p:ph type="body" sz="quarter" idx="14"/>
          </p:nvPr>
        </p:nvSpPr>
        <p:spPr>
          <a:xfrm rot="21300000">
            <a:off x="9258300" y="2438400"/>
            <a:ext cx="2235200" cy="2235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12133" y="2383"/>
                </a:lnTo>
                <a:lnTo>
                  <a:pt x="14137" y="529"/>
                </a:lnTo>
                <a:lnTo>
                  <a:pt x="14669" y="3207"/>
                </a:lnTo>
                <a:lnTo>
                  <a:pt x="17148" y="2063"/>
                </a:lnTo>
                <a:lnTo>
                  <a:pt x="16826" y="4774"/>
                </a:lnTo>
                <a:lnTo>
                  <a:pt x="19537" y="4452"/>
                </a:lnTo>
                <a:lnTo>
                  <a:pt x="18393" y="6931"/>
                </a:lnTo>
                <a:lnTo>
                  <a:pt x="21071" y="7463"/>
                </a:lnTo>
                <a:lnTo>
                  <a:pt x="19217" y="9467"/>
                </a:lnTo>
                <a:lnTo>
                  <a:pt x="21600" y="10800"/>
                </a:lnTo>
                <a:lnTo>
                  <a:pt x="19217" y="12133"/>
                </a:lnTo>
                <a:lnTo>
                  <a:pt x="21071" y="14137"/>
                </a:lnTo>
                <a:lnTo>
                  <a:pt x="18393" y="14669"/>
                </a:lnTo>
                <a:lnTo>
                  <a:pt x="19537" y="17148"/>
                </a:lnTo>
                <a:lnTo>
                  <a:pt x="16826" y="16826"/>
                </a:lnTo>
                <a:lnTo>
                  <a:pt x="17148" y="19537"/>
                </a:lnTo>
                <a:lnTo>
                  <a:pt x="14669" y="18393"/>
                </a:lnTo>
                <a:lnTo>
                  <a:pt x="14137" y="21071"/>
                </a:lnTo>
                <a:lnTo>
                  <a:pt x="12133" y="19217"/>
                </a:lnTo>
                <a:lnTo>
                  <a:pt x="10800" y="21600"/>
                </a:lnTo>
                <a:lnTo>
                  <a:pt x="9467" y="19217"/>
                </a:lnTo>
                <a:lnTo>
                  <a:pt x="7463" y="21071"/>
                </a:lnTo>
                <a:lnTo>
                  <a:pt x="6931" y="18393"/>
                </a:lnTo>
                <a:lnTo>
                  <a:pt x="4452" y="19537"/>
                </a:lnTo>
                <a:lnTo>
                  <a:pt x="4774" y="16826"/>
                </a:lnTo>
                <a:lnTo>
                  <a:pt x="2063" y="17148"/>
                </a:lnTo>
                <a:lnTo>
                  <a:pt x="3207" y="14669"/>
                </a:lnTo>
                <a:lnTo>
                  <a:pt x="529" y="14137"/>
                </a:lnTo>
                <a:lnTo>
                  <a:pt x="2383" y="12133"/>
                </a:lnTo>
                <a:lnTo>
                  <a:pt x="0" y="10800"/>
                </a:lnTo>
                <a:lnTo>
                  <a:pt x="2383" y="9467"/>
                </a:lnTo>
                <a:lnTo>
                  <a:pt x="529" y="7463"/>
                </a:lnTo>
                <a:lnTo>
                  <a:pt x="3207" y="6931"/>
                </a:lnTo>
                <a:lnTo>
                  <a:pt x="2063" y="4452"/>
                </a:lnTo>
                <a:lnTo>
                  <a:pt x="4774" y="4774"/>
                </a:lnTo>
                <a:lnTo>
                  <a:pt x="4452" y="2063"/>
                </a:lnTo>
                <a:lnTo>
                  <a:pt x="6931" y="3207"/>
                </a:lnTo>
                <a:lnTo>
                  <a:pt x="7463" y="529"/>
                </a:lnTo>
                <a:lnTo>
                  <a:pt x="9467" y="2383"/>
                </a:lnTo>
                <a:close/>
              </a:path>
            </a:pathLst>
          </a:custGeom>
          <a:gradFill>
            <a:gsLst>
              <a:gs pos="0">
                <a:srgbClr val="BB1900"/>
              </a:gs>
              <a:gs pos="100000">
                <a:srgbClr val="7F0D04"/>
              </a:gs>
            </a:gsLst>
            <a:lin ang="5400000"/>
          </a:gradFill>
          <a:ln>
            <a:solidFill>
              <a:srgbClr val="C51A01"/>
            </a:solidFill>
          </a:ln>
          <a:effectLst>
            <a:outerShdw sx="100000" sy="100000" kx="0" ky="0" algn="b" rotWithShape="0" blurRad="127000" dist="63500" dir="2700000">
              <a:srgbClr val="000000">
                <a:alpha val="50000"/>
              </a:srgbClr>
            </a:outerShdw>
          </a:effectLst>
        </p:spPr>
        <p:txBody>
          <a:bodyPr lIns="50800" tIns="50800" rIns="50800" bIns="50800"/>
          <a:lstStyle/>
          <a:p>
            <a:pPr marL="0" indent="0" algn="ctr">
              <a:lnSpc>
                <a:spcPct val="100000"/>
              </a:lnSpc>
              <a:spcBef>
                <a:spcPts val="0"/>
              </a:spcBef>
              <a:buClr>
                <a:srgbClr val="A29A85"/>
              </a:buClr>
              <a:buSzTx/>
              <a:buNone/>
              <a:defRPr b="1" spc="-34" sz="3400">
                <a:solidFill>
                  <a:srgbClr val="3F0301">
                    <a:alpha val="75000"/>
                  </a:srgbClr>
                </a:solidFill>
                <a:latin typeface="American Typewriter"/>
                <a:ea typeface="American Typewriter"/>
                <a:cs typeface="American Typewriter"/>
                <a:sym typeface="American Typewriter"/>
              </a:defRPr>
            </a:pPr>
          </a:p>
        </p:txBody>
      </p:sp>
      <p:sp>
        <p:nvSpPr>
          <p:cNvPr id="144" name="Shape 144"/>
          <p:cNvSpPr/>
          <p:nvPr>
            <p:ph type="body" sz="quarter" idx="15"/>
          </p:nvPr>
        </p:nvSpPr>
        <p:spPr>
          <a:xfrm rot="21300000">
            <a:off x="9613900" y="3302000"/>
            <a:ext cx="1511301" cy="495300"/>
          </a:xfrm>
          <a:prstGeom prst="rect">
            <a:avLst/>
          </a:prstGeom>
          <a:effectLst>
            <a:outerShdw sx="100000" sy="100000" kx="0" ky="0" algn="b" rotWithShape="0" blurRad="12700" dist="25400" dir="13500000">
              <a:srgbClr val="E63119">
                <a:alpha val="35000"/>
              </a:srgbClr>
            </a:outerShdw>
          </a:effectLst>
        </p:spPr>
        <p:txBody>
          <a:bodyPr>
            <a:spAutoFit/>
          </a:bodyPr>
          <a:lstStyle>
            <a:lvl1pPr marL="0" indent="0" algn="ctr">
              <a:spcBef>
                <a:spcPts val="0"/>
              </a:spcBef>
              <a:buSzTx/>
              <a:buNone/>
              <a:defRPr b="1" spc="-32" sz="3200">
                <a:solidFill>
                  <a:srgbClr val="1C0101">
                    <a:alpha val="85000"/>
                  </a:srgbClr>
                </a:solidFill>
                <a:latin typeface="American Typewriter"/>
                <a:ea typeface="American Typewriter"/>
                <a:cs typeface="American Typewriter"/>
                <a:sym typeface="American Typewriter"/>
              </a:defRPr>
            </a:lvl1pPr>
          </a:lstStyle>
          <a:p>
            <a:pPr/>
            <a:r>
              <a:t>Text</a:t>
            </a:r>
          </a:p>
        </p:txBody>
      </p:sp>
      <p:sp>
        <p:nvSpPr>
          <p:cNvPr id="145" name="Shape 145"/>
          <p:cNvSpPr/>
          <p:nvPr>
            <p:ph type="title"/>
          </p:nvPr>
        </p:nvSpPr>
        <p:spPr>
          <a:prstGeom prst="rect">
            <a:avLst/>
          </a:prstGeom>
        </p:spPr>
        <p:txBody>
          <a:bodyPr/>
          <a:lstStyle/>
          <a:p>
            <a:pPr/>
            <a:r>
              <a:t>Title Text</a:t>
            </a:r>
          </a:p>
        </p:txBody>
      </p:sp>
      <p:sp>
        <p:nvSpPr>
          <p:cNvPr id="146" name="Shape 146"/>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0" showMasterPhAnim="1">
  <p:cSld name="Title &amp; 2 Photos">
    <p:spTree>
      <p:nvGrpSpPr>
        <p:cNvPr id="1" name=""/>
        <p:cNvGrpSpPr/>
        <p:nvPr/>
      </p:nvGrpSpPr>
      <p:grpSpPr>
        <a:xfrm>
          <a:off x="0" y="0"/>
          <a:ext cx="0" cy="0"/>
          <a:chOff x="0" y="0"/>
          <a:chExt cx="0" cy="0"/>
        </a:xfrm>
      </p:grpSpPr>
      <p:pic>
        <p:nvPicPr>
          <p:cNvPr id="153" name="line.png"/>
          <p:cNvPicPr>
            <a:picLocks noChangeAspect="0"/>
          </p:cNvPicPr>
          <p:nvPr/>
        </p:nvPicPr>
        <p:blipFill>
          <a:blip r:embed="rId2">
            <a:extLst/>
          </a:blip>
          <a:stretch>
            <a:fillRect/>
          </a:stretch>
        </p:blipFill>
        <p:spPr>
          <a:xfrm>
            <a:off x="0" y="2667000"/>
            <a:ext cx="13004800" cy="1998134"/>
          </a:xfrm>
          <a:prstGeom prst="rect">
            <a:avLst/>
          </a:prstGeom>
          <a:ln w="12700">
            <a:miter lim="400000"/>
          </a:ln>
        </p:spPr>
      </p:pic>
      <p:sp>
        <p:nvSpPr>
          <p:cNvPr id="154" name="Shape 154"/>
          <p:cNvSpPr/>
          <p:nvPr>
            <p:ph type="pic" sz="quarter" idx="13"/>
          </p:nvPr>
        </p:nvSpPr>
        <p:spPr>
          <a:xfrm>
            <a:off x="6756400" y="3429000"/>
            <a:ext cx="4445000" cy="5308600"/>
          </a:xfrm>
          <a:prstGeom prst="rect">
            <a:avLst/>
          </a:prstGeom>
          <a:ln w="9525">
            <a:round/>
          </a:ln>
          <a:effectLst/>
        </p:spPr>
        <p:txBody>
          <a:bodyPr lIns="91439" tIns="45719" rIns="91439" bIns="45719" anchor="t"/>
          <a:lstStyle/>
          <a:p>
            <a:pPr/>
          </a:p>
        </p:txBody>
      </p:sp>
      <p:sp>
        <p:nvSpPr>
          <p:cNvPr id="155" name="Shape 155"/>
          <p:cNvSpPr/>
          <p:nvPr>
            <p:ph type="pic" sz="quarter" idx="14"/>
          </p:nvPr>
        </p:nvSpPr>
        <p:spPr>
          <a:xfrm>
            <a:off x="1803400" y="3429000"/>
            <a:ext cx="4445000" cy="5308600"/>
          </a:xfrm>
          <a:prstGeom prst="rect">
            <a:avLst/>
          </a:prstGeom>
          <a:ln w="9525">
            <a:round/>
          </a:ln>
          <a:effectLst/>
        </p:spPr>
        <p:txBody>
          <a:bodyPr lIns="91439" tIns="45719" rIns="91439" bIns="45719" anchor="t"/>
          <a:lstStyle/>
          <a:p>
            <a:pPr/>
          </a:p>
        </p:txBody>
      </p:sp>
      <p:sp>
        <p:nvSpPr>
          <p:cNvPr id="156" name="Shape 156"/>
          <p:cNvSpPr/>
          <p:nvPr>
            <p:ph type="body" sz="quarter" idx="15"/>
          </p:nvPr>
        </p:nvSpPr>
        <p:spPr>
          <a:xfrm rot="21300000">
            <a:off x="9893300" y="2438400"/>
            <a:ext cx="2235200" cy="2235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12133" y="2383"/>
                </a:lnTo>
                <a:lnTo>
                  <a:pt x="14137" y="529"/>
                </a:lnTo>
                <a:lnTo>
                  <a:pt x="14669" y="3207"/>
                </a:lnTo>
                <a:lnTo>
                  <a:pt x="17148" y="2063"/>
                </a:lnTo>
                <a:lnTo>
                  <a:pt x="16826" y="4774"/>
                </a:lnTo>
                <a:lnTo>
                  <a:pt x="19537" y="4452"/>
                </a:lnTo>
                <a:lnTo>
                  <a:pt x="18393" y="6931"/>
                </a:lnTo>
                <a:lnTo>
                  <a:pt x="21071" y="7463"/>
                </a:lnTo>
                <a:lnTo>
                  <a:pt x="19217" y="9467"/>
                </a:lnTo>
                <a:lnTo>
                  <a:pt x="21600" y="10800"/>
                </a:lnTo>
                <a:lnTo>
                  <a:pt x="19217" y="12133"/>
                </a:lnTo>
                <a:lnTo>
                  <a:pt x="21071" y="14137"/>
                </a:lnTo>
                <a:lnTo>
                  <a:pt x="18393" y="14669"/>
                </a:lnTo>
                <a:lnTo>
                  <a:pt x="19537" y="17148"/>
                </a:lnTo>
                <a:lnTo>
                  <a:pt x="16826" y="16826"/>
                </a:lnTo>
                <a:lnTo>
                  <a:pt x="17148" y="19537"/>
                </a:lnTo>
                <a:lnTo>
                  <a:pt x="14669" y="18393"/>
                </a:lnTo>
                <a:lnTo>
                  <a:pt x="14137" y="21071"/>
                </a:lnTo>
                <a:lnTo>
                  <a:pt x="12133" y="19217"/>
                </a:lnTo>
                <a:lnTo>
                  <a:pt x="10800" y="21600"/>
                </a:lnTo>
                <a:lnTo>
                  <a:pt x="9467" y="19217"/>
                </a:lnTo>
                <a:lnTo>
                  <a:pt x="7463" y="21071"/>
                </a:lnTo>
                <a:lnTo>
                  <a:pt x="6931" y="18393"/>
                </a:lnTo>
                <a:lnTo>
                  <a:pt x="4452" y="19537"/>
                </a:lnTo>
                <a:lnTo>
                  <a:pt x="4774" y="16826"/>
                </a:lnTo>
                <a:lnTo>
                  <a:pt x="2063" y="17148"/>
                </a:lnTo>
                <a:lnTo>
                  <a:pt x="3207" y="14669"/>
                </a:lnTo>
                <a:lnTo>
                  <a:pt x="529" y="14137"/>
                </a:lnTo>
                <a:lnTo>
                  <a:pt x="2383" y="12133"/>
                </a:lnTo>
                <a:lnTo>
                  <a:pt x="0" y="10800"/>
                </a:lnTo>
                <a:lnTo>
                  <a:pt x="2383" y="9467"/>
                </a:lnTo>
                <a:lnTo>
                  <a:pt x="529" y="7463"/>
                </a:lnTo>
                <a:lnTo>
                  <a:pt x="3207" y="6931"/>
                </a:lnTo>
                <a:lnTo>
                  <a:pt x="2063" y="4452"/>
                </a:lnTo>
                <a:lnTo>
                  <a:pt x="4774" y="4774"/>
                </a:lnTo>
                <a:lnTo>
                  <a:pt x="4452" y="2063"/>
                </a:lnTo>
                <a:lnTo>
                  <a:pt x="6931" y="3207"/>
                </a:lnTo>
                <a:lnTo>
                  <a:pt x="7463" y="529"/>
                </a:lnTo>
                <a:lnTo>
                  <a:pt x="9467" y="2383"/>
                </a:lnTo>
                <a:close/>
              </a:path>
            </a:pathLst>
          </a:custGeom>
          <a:gradFill>
            <a:gsLst>
              <a:gs pos="0">
                <a:srgbClr val="BB1900"/>
              </a:gs>
              <a:gs pos="100000">
                <a:srgbClr val="7F0D04"/>
              </a:gs>
            </a:gsLst>
            <a:lin ang="5400000"/>
          </a:gradFill>
          <a:ln>
            <a:solidFill>
              <a:srgbClr val="C51A01"/>
            </a:solidFill>
          </a:ln>
          <a:effectLst>
            <a:outerShdw sx="100000" sy="100000" kx="0" ky="0" algn="b" rotWithShape="0" blurRad="127000" dist="63500" dir="2700000">
              <a:srgbClr val="000000">
                <a:alpha val="50000"/>
              </a:srgbClr>
            </a:outerShdw>
          </a:effectLst>
        </p:spPr>
        <p:txBody>
          <a:bodyPr lIns="50800" tIns="50800" rIns="50800" bIns="50800"/>
          <a:lstStyle/>
          <a:p>
            <a:pPr marL="0" indent="0" algn="ctr">
              <a:lnSpc>
                <a:spcPct val="100000"/>
              </a:lnSpc>
              <a:spcBef>
                <a:spcPts val="0"/>
              </a:spcBef>
              <a:buClr>
                <a:srgbClr val="A29A85"/>
              </a:buClr>
              <a:buSzTx/>
              <a:buNone/>
              <a:defRPr b="1" spc="-34" sz="3400">
                <a:solidFill>
                  <a:srgbClr val="3F0301">
                    <a:alpha val="75000"/>
                  </a:srgbClr>
                </a:solidFill>
                <a:latin typeface="American Typewriter"/>
                <a:ea typeface="American Typewriter"/>
                <a:cs typeface="American Typewriter"/>
                <a:sym typeface="American Typewriter"/>
              </a:defRPr>
            </a:pPr>
          </a:p>
        </p:txBody>
      </p:sp>
      <p:sp>
        <p:nvSpPr>
          <p:cNvPr id="157" name="Shape 157"/>
          <p:cNvSpPr/>
          <p:nvPr>
            <p:ph type="body" sz="quarter" idx="16"/>
          </p:nvPr>
        </p:nvSpPr>
        <p:spPr>
          <a:xfrm rot="21300000">
            <a:off x="10248900" y="3302000"/>
            <a:ext cx="1511301" cy="495300"/>
          </a:xfrm>
          <a:prstGeom prst="rect">
            <a:avLst/>
          </a:prstGeom>
          <a:effectLst>
            <a:outerShdw sx="100000" sy="100000" kx="0" ky="0" algn="b" rotWithShape="0" blurRad="12700" dist="25400" dir="13500000">
              <a:srgbClr val="E63119">
                <a:alpha val="35000"/>
              </a:srgbClr>
            </a:outerShdw>
          </a:effectLst>
        </p:spPr>
        <p:txBody>
          <a:bodyPr>
            <a:spAutoFit/>
          </a:bodyPr>
          <a:lstStyle>
            <a:lvl1pPr marL="0" indent="0" algn="ctr">
              <a:spcBef>
                <a:spcPts val="0"/>
              </a:spcBef>
              <a:buSzTx/>
              <a:buNone/>
              <a:defRPr b="1" spc="-32" sz="3200">
                <a:solidFill>
                  <a:srgbClr val="1C0101">
                    <a:alpha val="85000"/>
                  </a:srgbClr>
                </a:solidFill>
                <a:latin typeface="American Typewriter"/>
                <a:ea typeface="American Typewriter"/>
                <a:cs typeface="American Typewriter"/>
                <a:sym typeface="American Typewriter"/>
              </a:defRPr>
            </a:lvl1pPr>
          </a:lstStyle>
          <a:p>
            <a:pPr/>
            <a:r>
              <a:t>Text</a:t>
            </a:r>
          </a:p>
        </p:txBody>
      </p:sp>
      <p:sp>
        <p:nvSpPr>
          <p:cNvPr id="158" name="Shape 158"/>
          <p:cNvSpPr/>
          <p:nvPr>
            <p:ph type="title"/>
          </p:nvPr>
        </p:nvSpPr>
        <p:spPr>
          <a:prstGeom prst="rect">
            <a:avLst/>
          </a:prstGeom>
        </p:spPr>
        <p:txBody>
          <a:bodyPr/>
          <a:lstStyle/>
          <a:p>
            <a:pPr/>
            <a:r>
              <a:t>Title Text</a:t>
            </a:r>
          </a:p>
        </p:txBody>
      </p:sp>
      <p:sp>
        <p:nvSpPr>
          <p:cNvPr id="159" name="Shape 159"/>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166" name="line.png"/>
          <p:cNvPicPr>
            <a:picLocks noChangeAspect="0"/>
          </p:cNvPicPr>
          <p:nvPr/>
        </p:nvPicPr>
        <p:blipFill>
          <a:blip r:embed="rId2">
            <a:extLst/>
          </a:blip>
          <a:stretch>
            <a:fillRect/>
          </a:stretch>
        </p:blipFill>
        <p:spPr>
          <a:xfrm>
            <a:off x="0" y="4686300"/>
            <a:ext cx="13004800" cy="1998134"/>
          </a:xfrm>
          <a:prstGeom prst="rect">
            <a:avLst/>
          </a:prstGeom>
          <a:ln w="12700">
            <a:miter lim="400000"/>
          </a:ln>
        </p:spPr>
      </p:pic>
      <p:sp>
        <p:nvSpPr>
          <p:cNvPr id="167" name="Shape 167"/>
          <p:cNvSpPr/>
          <p:nvPr>
            <p:ph type="pic" sz="half" idx="13"/>
          </p:nvPr>
        </p:nvSpPr>
        <p:spPr>
          <a:xfrm>
            <a:off x="6889750" y="1136650"/>
            <a:ext cx="5334000" cy="7442200"/>
          </a:xfrm>
          <a:prstGeom prst="rect">
            <a:avLst/>
          </a:prstGeom>
          <a:ln w="9525">
            <a:round/>
          </a:ln>
          <a:effectLst/>
        </p:spPr>
        <p:txBody>
          <a:bodyPr lIns="91439" tIns="45719" rIns="91439" bIns="45719" anchor="t"/>
          <a:lstStyle/>
          <a:p>
            <a:pPr/>
          </a:p>
        </p:txBody>
      </p:sp>
      <p:sp>
        <p:nvSpPr>
          <p:cNvPr id="168" name="Shape 168"/>
          <p:cNvSpPr/>
          <p:nvPr>
            <p:ph type="body" sz="quarter" idx="14"/>
          </p:nvPr>
        </p:nvSpPr>
        <p:spPr>
          <a:xfrm rot="300000">
            <a:off x="10414000" y="7200900"/>
            <a:ext cx="2235200" cy="2235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12133" y="2383"/>
                </a:lnTo>
                <a:lnTo>
                  <a:pt x="14137" y="529"/>
                </a:lnTo>
                <a:lnTo>
                  <a:pt x="14669" y="3207"/>
                </a:lnTo>
                <a:lnTo>
                  <a:pt x="17148" y="2063"/>
                </a:lnTo>
                <a:lnTo>
                  <a:pt x="16826" y="4774"/>
                </a:lnTo>
                <a:lnTo>
                  <a:pt x="19537" y="4452"/>
                </a:lnTo>
                <a:lnTo>
                  <a:pt x="18393" y="6931"/>
                </a:lnTo>
                <a:lnTo>
                  <a:pt x="21071" y="7463"/>
                </a:lnTo>
                <a:lnTo>
                  <a:pt x="19217" y="9467"/>
                </a:lnTo>
                <a:lnTo>
                  <a:pt x="21600" y="10800"/>
                </a:lnTo>
                <a:lnTo>
                  <a:pt x="19217" y="12133"/>
                </a:lnTo>
                <a:lnTo>
                  <a:pt x="21071" y="14137"/>
                </a:lnTo>
                <a:lnTo>
                  <a:pt x="18393" y="14669"/>
                </a:lnTo>
                <a:lnTo>
                  <a:pt x="19537" y="17148"/>
                </a:lnTo>
                <a:lnTo>
                  <a:pt x="16826" y="16826"/>
                </a:lnTo>
                <a:lnTo>
                  <a:pt x="17148" y="19537"/>
                </a:lnTo>
                <a:lnTo>
                  <a:pt x="14669" y="18393"/>
                </a:lnTo>
                <a:lnTo>
                  <a:pt x="14137" y="21071"/>
                </a:lnTo>
                <a:lnTo>
                  <a:pt x="12133" y="19217"/>
                </a:lnTo>
                <a:lnTo>
                  <a:pt x="10800" y="21600"/>
                </a:lnTo>
                <a:lnTo>
                  <a:pt x="9467" y="19217"/>
                </a:lnTo>
                <a:lnTo>
                  <a:pt x="7463" y="21071"/>
                </a:lnTo>
                <a:lnTo>
                  <a:pt x="6931" y="18393"/>
                </a:lnTo>
                <a:lnTo>
                  <a:pt x="4452" y="19537"/>
                </a:lnTo>
                <a:lnTo>
                  <a:pt x="4774" y="16826"/>
                </a:lnTo>
                <a:lnTo>
                  <a:pt x="2063" y="17148"/>
                </a:lnTo>
                <a:lnTo>
                  <a:pt x="3207" y="14669"/>
                </a:lnTo>
                <a:lnTo>
                  <a:pt x="529" y="14137"/>
                </a:lnTo>
                <a:lnTo>
                  <a:pt x="2383" y="12133"/>
                </a:lnTo>
                <a:lnTo>
                  <a:pt x="0" y="10800"/>
                </a:lnTo>
                <a:lnTo>
                  <a:pt x="2383" y="9467"/>
                </a:lnTo>
                <a:lnTo>
                  <a:pt x="529" y="7463"/>
                </a:lnTo>
                <a:lnTo>
                  <a:pt x="3207" y="6931"/>
                </a:lnTo>
                <a:lnTo>
                  <a:pt x="2063" y="4452"/>
                </a:lnTo>
                <a:lnTo>
                  <a:pt x="4774" y="4774"/>
                </a:lnTo>
                <a:lnTo>
                  <a:pt x="4452" y="2063"/>
                </a:lnTo>
                <a:lnTo>
                  <a:pt x="6931" y="3207"/>
                </a:lnTo>
                <a:lnTo>
                  <a:pt x="7463" y="529"/>
                </a:lnTo>
                <a:lnTo>
                  <a:pt x="9467" y="2383"/>
                </a:lnTo>
                <a:close/>
              </a:path>
            </a:pathLst>
          </a:custGeom>
          <a:gradFill>
            <a:gsLst>
              <a:gs pos="0">
                <a:srgbClr val="BB1900"/>
              </a:gs>
              <a:gs pos="100000">
                <a:srgbClr val="7F0D04"/>
              </a:gs>
            </a:gsLst>
            <a:lin ang="5400000"/>
          </a:gradFill>
          <a:ln>
            <a:solidFill>
              <a:srgbClr val="C51A01"/>
            </a:solidFill>
          </a:ln>
          <a:effectLst>
            <a:outerShdw sx="100000" sy="100000" kx="0" ky="0" algn="b" rotWithShape="0" blurRad="127000" dist="63500" dir="2700000">
              <a:srgbClr val="000000">
                <a:alpha val="50000"/>
              </a:srgbClr>
            </a:outerShdw>
          </a:effectLst>
        </p:spPr>
        <p:txBody>
          <a:bodyPr lIns="50800" tIns="50800" rIns="50800" bIns="50800"/>
          <a:lstStyle/>
          <a:p>
            <a:pPr marL="0" indent="0" algn="ctr">
              <a:lnSpc>
                <a:spcPct val="100000"/>
              </a:lnSpc>
              <a:spcBef>
                <a:spcPts val="0"/>
              </a:spcBef>
              <a:buClr>
                <a:srgbClr val="A29A85"/>
              </a:buClr>
              <a:buSzTx/>
              <a:buNone/>
              <a:defRPr b="1" spc="-34" sz="3400">
                <a:solidFill>
                  <a:srgbClr val="3F0301">
                    <a:alpha val="75000"/>
                  </a:srgbClr>
                </a:solidFill>
                <a:latin typeface="American Typewriter"/>
                <a:ea typeface="American Typewriter"/>
                <a:cs typeface="American Typewriter"/>
                <a:sym typeface="American Typewriter"/>
              </a:defRPr>
            </a:pPr>
          </a:p>
        </p:txBody>
      </p:sp>
      <p:sp>
        <p:nvSpPr>
          <p:cNvPr id="169" name="Shape 169"/>
          <p:cNvSpPr/>
          <p:nvPr>
            <p:ph type="body" sz="quarter" idx="15"/>
          </p:nvPr>
        </p:nvSpPr>
        <p:spPr>
          <a:xfrm rot="300000">
            <a:off x="10769600" y="8064500"/>
            <a:ext cx="1511301" cy="495300"/>
          </a:xfrm>
          <a:prstGeom prst="rect">
            <a:avLst/>
          </a:prstGeom>
          <a:effectLst>
            <a:outerShdw sx="100000" sy="100000" kx="0" ky="0" algn="b" rotWithShape="0" blurRad="12700" dist="25400" dir="13500000">
              <a:srgbClr val="E63119">
                <a:alpha val="35000"/>
              </a:srgbClr>
            </a:outerShdw>
          </a:effectLst>
        </p:spPr>
        <p:txBody>
          <a:bodyPr>
            <a:spAutoFit/>
          </a:bodyPr>
          <a:lstStyle>
            <a:lvl1pPr marL="0" indent="0" algn="ctr">
              <a:spcBef>
                <a:spcPts val="0"/>
              </a:spcBef>
              <a:buSzTx/>
              <a:buNone/>
              <a:defRPr b="1" spc="-32" sz="3200">
                <a:solidFill>
                  <a:srgbClr val="1C0101">
                    <a:alpha val="85000"/>
                  </a:srgbClr>
                </a:solidFill>
                <a:latin typeface="American Typewriter"/>
                <a:ea typeface="American Typewriter"/>
                <a:cs typeface="American Typewriter"/>
                <a:sym typeface="American Typewriter"/>
              </a:defRPr>
            </a:lvl1pPr>
          </a:lstStyle>
          <a:p>
            <a:pPr/>
            <a:r>
              <a:t>Text</a:t>
            </a:r>
          </a:p>
        </p:txBody>
      </p:sp>
      <p:sp>
        <p:nvSpPr>
          <p:cNvPr id="170" name="Shape 170"/>
          <p:cNvSpPr/>
          <p:nvPr>
            <p:ph type="title"/>
          </p:nvPr>
        </p:nvSpPr>
        <p:spPr>
          <a:xfrm>
            <a:off x="762000" y="762000"/>
            <a:ext cx="5486400" cy="3556000"/>
          </a:xfrm>
          <a:prstGeom prst="rect">
            <a:avLst/>
          </a:prstGeom>
        </p:spPr>
        <p:txBody>
          <a:bodyPr anchor="b"/>
          <a:lstStyle/>
          <a:p>
            <a:pPr/>
            <a:r>
              <a:t>Title Text</a:t>
            </a:r>
          </a:p>
        </p:txBody>
      </p:sp>
      <p:sp>
        <p:nvSpPr>
          <p:cNvPr id="171" name="Shape 171"/>
          <p:cNvSpPr/>
          <p:nvPr>
            <p:ph type="body" sz="quarter"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a:r>
              <a:t>Body Level One</a:t>
            </a:r>
          </a:p>
          <a:p>
            <a:pPr lvl="1"/>
            <a:r>
              <a:t>Body Level Two</a:t>
            </a:r>
          </a:p>
          <a:p>
            <a:pPr lvl="2"/>
            <a:r>
              <a:t>Body Level Three</a:t>
            </a:r>
          </a:p>
          <a:p>
            <a:pPr lvl="3"/>
            <a:r>
              <a:t>Body Level Four</a:t>
            </a:r>
          </a:p>
          <a:p>
            <a:pPr lvl="4"/>
            <a:r>
              <a:t>Body Level Five</a:t>
            </a:r>
          </a:p>
        </p:txBody>
      </p:sp>
      <p:sp>
        <p:nvSpPr>
          <p:cNvPr id="172" name="Shape 172"/>
          <p:cNvSpPr/>
          <p:nvPr>
            <p:ph type="sldNum" sz="quarter" idx="2"/>
          </p:nvPr>
        </p:nvSpPr>
        <p:spPr>
          <a:xfrm>
            <a:off x="6352211" y="9017000"/>
            <a:ext cx="313078" cy="3302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179" name="line.png"/>
          <p:cNvPicPr>
            <a:picLocks noChangeAspect="0"/>
          </p:cNvPicPr>
          <p:nvPr/>
        </p:nvPicPr>
        <p:blipFill>
          <a:blip r:embed="rId2">
            <a:extLst/>
          </a:blip>
          <a:stretch>
            <a:fillRect/>
          </a:stretch>
        </p:blipFill>
        <p:spPr>
          <a:xfrm>
            <a:off x="0" y="4686300"/>
            <a:ext cx="13004800" cy="1998134"/>
          </a:xfrm>
          <a:prstGeom prst="rect">
            <a:avLst/>
          </a:prstGeom>
          <a:ln w="12700">
            <a:miter lim="400000"/>
          </a:ln>
        </p:spPr>
      </p:pic>
      <p:sp>
        <p:nvSpPr>
          <p:cNvPr id="180" name="Shape 180"/>
          <p:cNvSpPr/>
          <p:nvPr>
            <p:ph type="pic" sz="half" idx="13"/>
          </p:nvPr>
        </p:nvSpPr>
        <p:spPr>
          <a:xfrm>
            <a:off x="781050" y="1136650"/>
            <a:ext cx="5334000" cy="7442200"/>
          </a:xfrm>
          <a:prstGeom prst="rect">
            <a:avLst/>
          </a:prstGeom>
          <a:ln w="9525">
            <a:round/>
          </a:ln>
          <a:effectLst/>
        </p:spPr>
        <p:txBody>
          <a:bodyPr lIns="91439" tIns="45719" rIns="91439" bIns="45719" anchor="t"/>
          <a:lstStyle/>
          <a:p>
            <a:pPr/>
          </a:p>
        </p:txBody>
      </p:sp>
      <p:sp>
        <p:nvSpPr>
          <p:cNvPr id="181" name="Shape 181"/>
          <p:cNvSpPr/>
          <p:nvPr>
            <p:ph type="body" sz="quarter" idx="14"/>
          </p:nvPr>
        </p:nvSpPr>
        <p:spPr>
          <a:xfrm rot="300000">
            <a:off x="4292600" y="7200900"/>
            <a:ext cx="2235200" cy="2235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12133" y="2383"/>
                </a:lnTo>
                <a:lnTo>
                  <a:pt x="14137" y="529"/>
                </a:lnTo>
                <a:lnTo>
                  <a:pt x="14669" y="3207"/>
                </a:lnTo>
                <a:lnTo>
                  <a:pt x="17148" y="2063"/>
                </a:lnTo>
                <a:lnTo>
                  <a:pt x="16826" y="4774"/>
                </a:lnTo>
                <a:lnTo>
                  <a:pt x="19537" y="4452"/>
                </a:lnTo>
                <a:lnTo>
                  <a:pt x="18393" y="6931"/>
                </a:lnTo>
                <a:lnTo>
                  <a:pt x="21071" y="7463"/>
                </a:lnTo>
                <a:lnTo>
                  <a:pt x="19217" y="9467"/>
                </a:lnTo>
                <a:lnTo>
                  <a:pt x="21600" y="10800"/>
                </a:lnTo>
                <a:lnTo>
                  <a:pt x="19217" y="12133"/>
                </a:lnTo>
                <a:lnTo>
                  <a:pt x="21071" y="14137"/>
                </a:lnTo>
                <a:lnTo>
                  <a:pt x="18393" y="14669"/>
                </a:lnTo>
                <a:lnTo>
                  <a:pt x="19537" y="17148"/>
                </a:lnTo>
                <a:lnTo>
                  <a:pt x="16826" y="16826"/>
                </a:lnTo>
                <a:lnTo>
                  <a:pt x="17148" y="19537"/>
                </a:lnTo>
                <a:lnTo>
                  <a:pt x="14669" y="18393"/>
                </a:lnTo>
                <a:lnTo>
                  <a:pt x="14137" y="21071"/>
                </a:lnTo>
                <a:lnTo>
                  <a:pt x="12133" y="19217"/>
                </a:lnTo>
                <a:lnTo>
                  <a:pt x="10800" y="21600"/>
                </a:lnTo>
                <a:lnTo>
                  <a:pt x="9467" y="19217"/>
                </a:lnTo>
                <a:lnTo>
                  <a:pt x="7463" y="21071"/>
                </a:lnTo>
                <a:lnTo>
                  <a:pt x="6931" y="18393"/>
                </a:lnTo>
                <a:lnTo>
                  <a:pt x="4452" y="19537"/>
                </a:lnTo>
                <a:lnTo>
                  <a:pt x="4774" y="16826"/>
                </a:lnTo>
                <a:lnTo>
                  <a:pt x="2063" y="17148"/>
                </a:lnTo>
                <a:lnTo>
                  <a:pt x="3207" y="14669"/>
                </a:lnTo>
                <a:lnTo>
                  <a:pt x="529" y="14137"/>
                </a:lnTo>
                <a:lnTo>
                  <a:pt x="2383" y="12133"/>
                </a:lnTo>
                <a:lnTo>
                  <a:pt x="0" y="10800"/>
                </a:lnTo>
                <a:lnTo>
                  <a:pt x="2383" y="9467"/>
                </a:lnTo>
                <a:lnTo>
                  <a:pt x="529" y="7463"/>
                </a:lnTo>
                <a:lnTo>
                  <a:pt x="3207" y="6931"/>
                </a:lnTo>
                <a:lnTo>
                  <a:pt x="2063" y="4452"/>
                </a:lnTo>
                <a:lnTo>
                  <a:pt x="4774" y="4774"/>
                </a:lnTo>
                <a:lnTo>
                  <a:pt x="4452" y="2063"/>
                </a:lnTo>
                <a:lnTo>
                  <a:pt x="6931" y="3207"/>
                </a:lnTo>
                <a:lnTo>
                  <a:pt x="7463" y="529"/>
                </a:lnTo>
                <a:lnTo>
                  <a:pt x="9467" y="2383"/>
                </a:lnTo>
                <a:close/>
              </a:path>
            </a:pathLst>
          </a:custGeom>
          <a:gradFill>
            <a:gsLst>
              <a:gs pos="0">
                <a:srgbClr val="BB1900"/>
              </a:gs>
              <a:gs pos="100000">
                <a:srgbClr val="7F0D04"/>
              </a:gs>
            </a:gsLst>
            <a:lin ang="5400000"/>
          </a:gradFill>
          <a:ln>
            <a:solidFill>
              <a:srgbClr val="C51A01"/>
            </a:solidFill>
          </a:ln>
          <a:effectLst>
            <a:outerShdw sx="100000" sy="100000" kx="0" ky="0" algn="b" rotWithShape="0" blurRad="127000" dist="63500" dir="2700000">
              <a:srgbClr val="000000">
                <a:alpha val="50000"/>
              </a:srgbClr>
            </a:outerShdw>
          </a:effectLst>
        </p:spPr>
        <p:txBody>
          <a:bodyPr lIns="50800" tIns="50800" rIns="50800" bIns="50800"/>
          <a:lstStyle/>
          <a:p>
            <a:pPr marL="0" indent="0" algn="ctr">
              <a:lnSpc>
                <a:spcPct val="100000"/>
              </a:lnSpc>
              <a:spcBef>
                <a:spcPts val="0"/>
              </a:spcBef>
              <a:buClr>
                <a:srgbClr val="A29A85"/>
              </a:buClr>
              <a:buSzTx/>
              <a:buNone/>
              <a:defRPr b="1" spc="-34" sz="3400">
                <a:solidFill>
                  <a:srgbClr val="3F0301">
                    <a:alpha val="75000"/>
                  </a:srgbClr>
                </a:solidFill>
                <a:latin typeface="American Typewriter"/>
                <a:ea typeface="American Typewriter"/>
                <a:cs typeface="American Typewriter"/>
                <a:sym typeface="American Typewriter"/>
              </a:defRPr>
            </a:pPr>
          </a:p>
        </p:txBody>
      </p:sp>
      <p:sp>
        <p:nvSpPr>
          <p:cNvPr id="182" name="Shape 182"/>
          <p:cNvSpPr/>
          <p:nvPr>
            <p:ph type="body" sz="quarter" idx="15"/>
          </p:nvPr>
        </p:nvSpPr>
        <p:spPr>
          <a:xfrm rot="300000">
            <a:off x="4648200" y="8064500"/>
            <a:ext cx="1511301" cy="495300"/>
          </a:xfrm>
          <a:prstGeom prst="rect">
            <a:avLst/>
          </a:prstGeom>
          <a:effectLst>
            <a:outerShdw sx="100000" sy="100000" kx="0" ky="0" algn="b" rotWithShape="0" blurRad="12700" dist="25400" dir="13500000">
              <a:srgbClr val="E63119">
                <a:alpha val="35000"/>
              </a:srgbClr>
            </a:outerShdw>
          </a:effectLst>
        </p:spPr>
        <p:txBody>
          <a:bodyPr>
            <a:spAutoFit/>
          </a:bodyPr>
          <a:lstStyle>
            <a:lvl1pPr marL="0" indent="0" algn="ctr">
              <a:spcBef>
                <a:spcPts val="0"/>
              </a:spcBef>
              <a:buSzTx/>
              <a:buNone/>
              <a:defRPr b="1" spc="-32" sz="3200">
                <a:solidFill>
                  <a:srgbClr val="1C0101">
                    <a:alpha val="85000"/>
                  </a:srgbClr>
                </a:solidFill>
                <a:latin typeface="American Typewriter"/>
                <a:ea typeface="American Typewriter"/>
                <a:cs typeface="American Typewriter"/>
                <a:sym typeface="American Typewriter"/>
              </a:defRPr>
            </a:lvl1pPr>
          </a:lstStyle>
          <a:p>
            <a:pPr/>
            <a:r>
              <a:t>Text</a:t>
            </a:r>
          </a:p>
        </p:txBody>
      </p:sp>
      <p:sp>
        <p:nvSpPr>
          <p:cNvPr id="183" name="Shape 183"/>
          <p:cNvSpPr/>
          <p:nvPr>
            <p:ph type="title"/>
          </p:nvPr>
        </p:nvSpPr>
        <p:spPr>
          <a:xfrm>
            <a:off x="6756400" y="762000"/>
            <a:ext cx="5486400" cy="3556000"/>
          </a:xfrm>
          <a:prstGeom prst="rect">
            <a:avLst/>
          </a:prstGeom>
        </p:spPr>
        <p:txBody>
          <a:bodyPr anchor="b"/>
          <a:lstStyle/>
          <a:p>
            <a:pPr/>
            <a:r>
              <a:t>Title Text</a:t>
            </a:r>
          </a:p>
        </p:txBody>
      </p:sp>
      <p:sp>
        <p:nvSpPr>
          <p:cNvPr id="184" name="Shape 184"/>
          <p:cNvSpPr/>
          <p:nvPr>
            <p:ph type="body" sz="quarter"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a:r>
              <a:t>Body Level One</a:t>
            </a:r>
          </a:p>
          <a:p>
            <a:pPr lvl="1"/>
            <a:r>
              <a:t>Body Level Two</a:t>
            </a:r>
          </a:p>
          <a:p>
            <a:pPr lvl="2"/>
            <a:r>
              <a:t>Body Level Three</a:t>
            </a:r>
          </a:p>
          <a:p>
            <a:pPr lvl="3"/>
            <a:r>
              <a:t>Body Level Four</a:t>
            </a:r>
          </a:p>
          <a:p>
            <a:pPr lvl="4"/>
            <a:r>
              <a:t>Body Level Five</a:t>
            </a:r>
          </a:p>
        </p:txBody>
      </p:sp>
      <p:sp>
        <p:nvSpPr>
          <p:cNvPr id="185" name="Shape 185"/>
          <p:cNvSpPr/>
          <p:nvPr>
            <p:ph type="sldNum" sz="quarter" idx="2"/>
          </p:nvPr>
        </p:nvSpPr>
        <p:spPr>
          <a:xfrm>
            <a:off x="6352211" y="9017000"/>
            <a:ext cx="313078" cy="3302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192" name="line.png"/>
          <p:cNvPicPr>
            <a:picLocks noChangeAspect="0"/>
          </p:cNvPicPr>
          <p:nvPr/>
        </p:nvPicPr>
        <p:blipFill>
          <a:blip r:embed="rId2">
            <a:extLst/>
          </a:blip>
          <a:stretch>
            <a:fillRect/>
          </a:stretch>
        </p:blipFill>
        <p:spPr>
          <a:xfrm>
            <a:off x="0" y="4775200"/>
            <a:ext cx="13004800" cy="1998134"/>
          </a:xfrm>
          <a:prstGeom prst="rect">
            <a:avLst/>
          </a:prstGeom>
          <a:ln w="12700">
            <a:miter lim="400000"/>
          </a:ln>
        </p:spPr>
      </p:pic>
      <p:sp>
        <p:nvSpPr>
          <p:cNvPr id="193" name="Shape 193"/>
          <p:cNvSpPr/>
          <p:nvPr>
            <p:ph type="pic" sz="half" idx="13"/>
          </p:nvPr>
        </p:nvSpPr>
        <p:spPr>
          <a:xfrm>
            <a:off x="6889750" y="1136650"/>
            <a:ext cx="5334000" cy="7442200"/>
          </a:xfrm>
          <a:prstGeom prst="rect">
            <a:avLst/>
          </a:prstGeom>
          <a:ln w="9525">
            <a:round/>
          </a:ln>
          <a:effectLst/>
        </p:spPr>
        <p:txBody>
          <a:bodyPr lIns="91439" tIns="45719" rIns="91439" bIns="45719" anchor="t"/>
          <a:lstStyle/>
          <a:p>
            <a:pPr/>
          </a:p>
        </p:txBody>
      </p:sp>
      <p:sp>
        <p:nvSpPr>
          <p:cNvPr id="194" name="Shape 194"/>
          <p:cNvSpPr/>
          <p:nvPr>
            <p:ph type="body" sz="quarter" idx="14"/>
          </p:nvPr>
        </p:nvSpPr>
        <p:spPr>
          <a:xfrm rot="300000">
            <a:off x="10414000" y="7200900"/>
            <a:ext cx="2235200" cy="2235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12133" y="2383"/>
                </a:lnTo>
                <a:lnTo>
                  <a:pt x="14137" y="529"/>
                </a:lnTo>
                <a:lnTo>
                  <a:pt x="14669" y="3207"/>
                </a:lnTo>
                <a:lnTo>
                  <a:pt x="17148" y="2063"/>
                </a:lnTo>
                <a:lnTo>
                  <a:pt x="16826" y="4774"/>
                </a:lnTo>
                <a:lnTo>
                  <a:pt x="19537" y="4452"/>
                </a:lnTo>
                <a:lnTo>
                  <a:pt x="18393" y="6931"/>
                </a:lnTo>
                <a:lnTo>
                  <a:pt x="21071" y="7463"/>
                </a:lnTo>
                <a:lnTo>
                  <a:pt x="19217" y="9467"/>
                </a:lnTo>
                <a:lnTo>
                  <a:pt x="21600" y="10800"/>
                </a:lnTo>
                <a:lnTo>
                  <a:pt x="19217" y="12133"/>
                </a:lnTo>
                <a:lnTo>
                  <a:pt x="21071" y="14137"/>
                </a:lnTo>
                <a:lnTo>
                  <a:pt x="18393" y="14669"/>
                </a:lnTo>
                <a:lnTo>
                  <a:pt x="19537" y="17148"/>
                </a:lnTo>
                <a:lnTo>
                  <a:pt x="16826" y="16826"/>
                </a:lnTo>
                <a:lnTo>
                  <a:pt x="17148" y="19537"/>
                </a:lnTo>
                <a:lnTo>
                  <a:pt x="14669" y="18393"/>
                </a:lnTo>
                <a:lnTo>
                  <a:pt x="14137" y="21071"/>
                </a:lnTo>
                <a:lnTo>
                  <a:pt x="12133" y="19217"/>
                </a:lnTo>
                <a:lnTo>
                  <a:pt x="10800" y="21600"/>
                </a:lnTo>
                <a:lnTo>
                  <a:pt x="9467" y="19217"/>
                </a:lnTo>
                <a:lnTo>
                  <a:pt x="7463" y="21071"/>
                </a:lnTo>
                <a:lnTo>
                  <a:pt x="6931" y="18393"/>
                </a:lnTo>
                <a:lnTo>
                  <a:pt x="4452" y="19537"/>
                </a:lnTo>
                <a:lnTo>
                  <a:pt x="4774" y="16826"/>
                </a:lnTo>
                <a:lnTo>
                  <a:pt x="2063" y="17148"/>
                </a:lnTo>
                <a:lnTo>
                  <a:pt x="3207" y="14669"/>
                </a:lnTo>
                <a:lnTo>
                  <a:pt x="529" y="14137"/>
                </a:lnTo>
                <a:lnTo>
                  <a:pt x="2383" y="12133"/>
                </a:lnTo>
                <a:lnTo>
                  <a:pt x="0" y="10800"/>
                </a:lnTo>
                <a:lnTo>
                  <a:pt x="2383" y="9467"/>
                </a:lnTo>
                <a:lnTo>
                  <a:pt x="529" y="7463"/>
                </a:lnTo>
                <a:lnTo>
                  <a:pt x="3207" y="6931"/>
                </a:lnTo>
                <a:lnTo>
                  <a:pt x="2063" y="4452"/>
                </a:lnTo>
                <a:lnTo>
                  <a:pt x="4774" y="4774"/>
                </a:lnTo>
                <a:lnTo>
                  <a:pt x="4452" y="2063"/>
                </a:lnTo>
                <a:lnTo>
                  <a:pt x="6931" y="3207"/>
                </a:lnTo>
                <a:lnTo>
                  <a:pt x="7463" y="529"/>
                </a:lnTo>
                <a:lnTo>
                  <a:pt x="9467" y="2383"/>
                </a:lnTo>
                <a:close/>
              </a:path>
            </a:pathLst>
          </a:custGeom>
          <a:gradFill>
            <a:gsLst>
              <a:gs pos="0">
                <a:srgbClr val="BB1900"/>
              </a:gs>
              <a:gs pos="100000">
                <a:srgbClr val="7F0D04"/>
              </a:gs>
            </a:gsLst>
            <a:lin ang="5400000"/>
          </a:gradFill>
          <a:ln>
            <a:solidFill>
              <a:srgbClr val="C51A01"/>
            </a:solidFill>
          </a:ln>
          <a:effectLst>
            <a:outerShdw sx="100000" sy="100000" kx="0" ky="0" algn="b" rotWithShape="0" blurRad="127000" dist="63500" dir="2700000">
              <a:srgbClr val="000000">
                <a:alpha val="50000"/>
              </a:srgbClr>
            </a:outerShdw>
          </a:effectLst>
        </p:spPr>
        <p:txBody>
          <a:bodyPr lIns="50800" tIns="50800" rIns="50800" bIns="50800"/>
          <a:lstStyle/>
          <a:p>
            <a:pPr marL="0" indent="0" algn="ctr">
              <a:lnSpc>
                <a:spcPct val="100000"/>
              </a:lnSpc>
              <a:spcBef>
                <a:spcPts val="0"/>
              </a:spcBef>
              <a:buClr>
                <a:srgbClr val="A29A85"/>
              </a:buClr>
              <a:buSzTx/>
              <a:buNone/>
              <a:defRPr b="1" spc="-34" sz="3400">
                <a:solidFill>
                  <a:srgbClr val="3F0301">
                    <a:alpha val="75000"/>
                  </a:srgbClr>
                </a:solidFill>
                <a:latin typeface="American Typewriter"/>
                <a:ea typeface="American Typewriter"/>
                <a:cs typeface="American Typewriter"/>
                <a:sym typeface="American Typewriter"/>
              </a:defRPr>
            </a:pPr>
          </a:p>
        </p:txBody>
      </p:sp>
      <p:sp>
        <p:nvSpPr>
          <p:cNvPr id="195" name="Shape 195"/>
          <p:cNvSpPr/>
          <p:nvPr>
            <p:ph type="body" sz="quarter" idx="15"/>
          </p:nvPr>
        </p:nvSpPr>
        <p:spPr>
          <a:xfrm rot="300000">
            <a:off x="10769600" y="8064500"/>
            <a:ext cx="1511301" cy="495300"/>
          </a:xfrm>
          <a:prstGeom prst="rect">
            <a:avLst/>
          </a:prstGeom>
          <a:effectLst>
            <a:outerShdw sx="100000" sy="100000" kx="0" ky="0" algn="b" rotWithShape="0" blurRad="12700" dist="25400" dir="13500000">
              <a:srgbClr val="E63119">
                <a:alpha val="35000"/>
              </a:srgbClr>
            </a:outerShdw>
          </a:effectLst>
        </p:spPr>
        <p:txBody>
          <a:bodyPr>
            <a:spAutoFit/>
          </a:bodyPr>
          <a:lstStyle>
            <a:lvl1pPr marL="0" indent="0" algn="ctr">
              <a:spcBef>
                <a:spcPts val="0"/>
              </a:spcBef>
              <a:buSzTx/>
              <a:buNone/>
              <a:defRPr b="1" spc="-32" sz="3200">
                <a:solidFill>
                  <a:srgbClr val="1C0101">
                    <a:alpha val="85000"/>
                  </a:srgbClr>
                </a:solidFill>
                <a:latin typeface="American Typewriter"/>
                <a:ea typeface="American Typewriter"/>
                <a:cs typeface="American Typewriter"/>
                <a:sym typeface="American Typewriter"/>
              </a:defRPr>
            </a:lvl1pPr>
          </a:lstStyle>
          <a:p>
            <a:pPr/>
            <a:r>
              <a:t>Text</a:t>
            </a:r>
          </a:p>
        </p:txBody>
      </p:sp>
      <p:sp>
        <p:nvSpPr>
          <p:cNvPr id="196" name="Shape 196"/>
          <p:cNvSpPr/>
          <p:nvPr>
            <p:ph type="title"/>
          </p:nvPr>
        </p:nvSpPr>
        <p:spPr>
          <a:xfrm>
            <a:off x="762000" y="5181600"/>
            <a:ext cx="5486400" cy="3556000"/>
          </a:xfrm>
          <a:prstGeom prst="rect">
            <a:avLst/>
          </a:prstGeom>
        </p:spPr>
        <p:txBody>
          <a:bodyPr anchor="t"/>
          <a:lstStyle/>
          <a:p>
            <a:pPr/>
            <a:r>
              <a:t>Title Text</a:t>
            </a:r>
          </a:p>
        </p:txBody>
      </p:sp>
      <p:sp>
        <p:nvSpPr>
          <p:cNvPr id="197" name="Shape 197"/>
          <p:cNvSpPr/>
          <p:nvPr>
            <p:ph type="body" sz="quarter"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a:r>
              <a:t>Body Level One</a:t>
            </a:r>
          </a:p>
          <a:p>
            <a:pPr lvl="1"/>
            <a:r>
              <a:t>Body Level Two</a:t>
            </a:r>
          </a:p>
          <a:p>
            <a:pPr lvl="2"/>
            <a:r>
              <a:t>Body Level Three</a:t>
            </a:r>
          </a:p>
          <a:p>
            <a:pPr lvl="3"/>
            <a:r>
              <a:t>Body Level Four</a:t>
            </a:r>
          </a:p>
          <a:p>
            <a:pPr lvl="4"/>
            <a:r>
              <a:t>Body Level Five</a:t>
            </a:r>
          </a:p>
        </p:txBody>
      </p:sp>
      <p:sp>
        <p:nvSpPr>
          <p:cNvPr id="198" name="Shape 198"/>
          <p:cNvSpPr/>
          <p:nvPr>
            <p:ph type="sldNum" sz="quarter" idx="2"/>
          </p:nvPr>
        </p:nvSpPr>
        <p:spPr>
          <a:xfrm>
            <a:off x="6352211" y="9017000"/>
            <a:ext cx="313078" cy="3302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205" name="line.png"/>
          <p:cNvPicPr>
            <a:picLocks noChangeAspect="0"/>
          </p:cNvPicPr>
          <p:nvPr/>
        </p:nvPicPr>
        <p:blipFill>
          <a:blip r:embed="rId2">
            <a:extLst/>
          </a:blip>
          <a:stretch>
            <a:fillRect/>
          </a:stretch>
        </p:blipFill>
        <p:spPr>
          <a:xfrm>
            <a:off x="0" y="4775200"/>
            <a:ext cx="13004800" cy="1998134"/>
          </a:xfrm>
          <a:prstGeom prst="rect">
            <a:avLst/>
          </a:prstGeom>
          <a:ln w="12700">
            <a:miter lim="400000"/>
          </a:ln>
        </p:spPr>
      </p:pic>
      <p:sp>
        <p:nvSpPr>
          <p:cNvPr id="206" name="Shape 206"/>
          <p:cNvSpPr/>
          <p:nvPr>
            <p:ph type="pic" sz="half" idx="13"/>
          </p:nvPr>
        </p:nvSpPr>
        <p:spPr>
          <a:xfrm>
            <a:off x="755650" y="1136650"/>
            <a:ext cx="5334000" cy="7442200"/>
          </a:xfrm>
          <a:prstGeom prst="rect">
            <a:avLst/>
          </a:prstGeom>
          <a:ln w="9525">
            <a:round/>
          </a:ln>
          <a:effectLst/>
        </p:spPr>
        <p:txBody>
          <a:bodyPr lIns="91439" tIns="45719" rIns="91439" bIns="45719" anchor="t"/>
          <a:lstStyle/>
          <a:p>
            <a:pPr/>
          </a:p>
        </p:txBody>
      </p:sp>
      <p:sp>
        <p:nvSpPr>
          <p:cNvPr id="207" name="Shape 207"/>
          <p:cNvSpPr/>
          <p:nvPr>
            <p:ph type="body" sz="quarter" idx="14"/>
          </p:nvPr>
        </p:nvSpPr>
        <p:spPr>
          <a:xfrm rot="300000">
            <a:off x="4279900" y="7200900"/>
            <a:ext cx="2235200" cy="2235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12133" y="2383"/>
                </a:lnTo>
                <a:lnTo>
                  <a:pt x="14137" y="529"/>
                </a:lnTo>
                <a:lnTo>
                  <a:pt x="14669" y="3207"/>
                </a:lnTo>
                <a:lnTo>
                  <a:pt x="17148" y="2063"/>
                </a:lnTo>
                <a:lnTo>
                  <a:pt x="16826" y="4774"/>
                </a:lnTo>
                <a:lnTo>
                  <a:pt x="19537" y="4452"/>
                </a:lnTo>
                <a:lnTo>
                  <a:pt x="18393" y="6931"/>
                </a:lnTo>
                <a:lnTo>
                  <a:pt x="21071" y="7463"/>
                </a:lnTo>
                <a:lnTo>
                  <a:pt x="19217" y="9467"/>
                </a:lnTo>
                <a:lnTo>
                  <a:pt x="21600" y="10800"/>
                </a:lnTo>
                <a:lnTo>
                  <a:pt x="19217" y="12133"/>
                </a:lnTo>
                <a:lnTo>
                  <a:pt x="21071" y="14137"/>
                </a:lnTo>
                <a:lnTo>
                  <a:pt x="18393" y="14669"/>
                </a:lnTo>
                <a:lnTo>
                  <a:pt x="19537" y="17148"/>
                </a:lnTo>
                <a:lnTo>
                  <a:pt x="16826" y="16826"/>
                </a:lnTo>
                <a:lnTo>
                  <a:pt x="17148" y="19537"/>
                </a:lnTo>
                <a:lnTo>
                  <a:pt x="14669" y="18393"/>
                </a:lnTo>
                <a:lnTo>
                  <a:pt x="14137" y="21071"/>
                </a:lnTo>
                <a:lnTo>
                  <a:pt x="12133" y="19217"/>
                </a:lnTo>
                <a:lnTo>
                  <a:pt x="10800" y="21600"/>
                </a:lnTo>
                <a:lnTo>
                  <a:pt x="9467" y="19217"/>
                </a:lnTo>
                <a:lnTo>
                  <a:pt x="7463" y="21071"/>
                </a:lnTo>
                <a:lnTo>
                  <a:pt x="6931" y="18393"/>
                </a:lnTo>
                <a:lnTo>
                  <a:pt x="4452" y="19537"/>
                </a:lnTo>
                <a:lnTo>
                  <a:pt x="4774" y="16826"/>
                </a:lnTo>
                <a:lnTo>
                  <a:pt x="2063" y="17148"/>
                </a:lnTo>
                <a:lnTo>
                  <a:pt x="3207" y="14669"/>
                </a:lnTo>
                <a:lnTo>
                  <a:pt x="529" y="14137"/>
                </a:lnTo>
                <a:lnTo>
                  <a:pt x="2383" y="12133"/>
                </a:lnTo>
                <a:lnTo>
                  <a:pt x="0" y="10800"/>
                </a:lnTo>
                <a:lnTo>
                  <a:pt x="2383" y="9467"/>
                </a:lnTo>
                <a:lnTo>
                  <a:pt x="529" y="7463"/>
                </a:lnTo>
                <a:lnTo>
                  <a:pt x="3207" y="6931"/>
                </a:lnTo>
                <a:lnTo>
                  <a:pt x="2063" y="4452"/>
                </a:lnTo>
                <a:lnTo>
                  <a:pt x="4774" y="4774"/>
                </a:lnTo>
                <a:lnTo>
                  <a:pt x="4452" y="2063"/>
                </a:lnTo>
                <a:lnTo>
                  <a:pt x="6931" y="3207"/>
                </a:lnTo>
                <a:lnTo>
                  <a:pt x="7463" y="529"/>
                </a:lnTo>
                <a:lnTo>
                  <a:pt x="9467" y="2383"/>
                </a:lnTo>
                <a:close/>
              </a:path>
            </a:pathLst>
          </a:custGeom>
          <a:gradFill>
            <a:gsLst>
              <a:gs pos="0">
                <a:srgbClr val="BB1900"/>
              </a:gs>
              <a:gs pos="100000">
                <a:srgbClr val="7F0D04"/>
              </a:gs>
            </a:gsLst>
            <a:lin ang="5400000"/>
          </a:gradFill>
          <a:ln>
            <a:solidFill>
              <a:srgbClr val="C51A01"/>
            </a:solidFill>
          </a:ln>
          <a:effectLst>
            <a:outerShdw sx="100000" sy="100000" kx="0" ky="0" algn="b" rotWithShape="0" blurRad="127000" dist="63500" dir="2700000">
              <a:srgbClr val="000000">
                <a:alpha val="50000"/>
              </a:srgbClr>
            </a:outerShdw>
          </a:effectLst>
        </p:spPr>
        <p:txBody>
          <a:bodyPr lIns="50800" tIns="50800" rIns="50800" bIns="50800"/>
          <a:lstStyle/>
          <a:p>
            <a:pPr marL="0" indent="0" algn="ctr">
              <a:lnSpc>
                <a:spcPct val="100000"/>
              </a:lnSpc>
              <a:spcBef>
                <a:spcPts val="0"/>
              </a:spcBef>
              <a:buClr>
                <a:srgbClr val="A29A85"/>
              </a:buClr>
              <a:buSzTx/>
              <a:buNone/>
              <a:defRPr b="1" spc="-34" sz="3400">
                <a:solidFill>
                  <a:srgbClr val="3F0301">
                    <a:alpha val="75000"/>
                  </a:srgbClr>
                </a:solidFill>
                <a:latin typeface="American Typewriter"/>
                <a:ea typeface="American Typewriter"/>
                <a:cs typeface="American Typewriter"/>
                <a:sym typeface="American Typewriter"/>
              </a:defRPr>
            </a:pPr>
          </a:p>
        </p:txBody>
      </p:sp>
      <p:sp>
        <p:nvSpPr>
          <p:cNvPr id="208" name="Shape 208"/>
          <p:cNvSpPr/>
          <p:nvPr>
            <p:ph type="body" sz="quarter" idx="15"/>
          </p:nvPr>
        </p:nvSpPr>
        <p:spPr>
          <a:xfrm rot="300000">
            <a:off x="4635500" y="8064500"/>
            <a:ext cx="1511301" cy="495300"/>
          </a:xfrm>
          <a:prstGeom prst="rect">
            <a:avLst/>
          </a:prstGeom>
          <a:effectLst>
            <a:outerShdw sx="100000" sy="100000" kx="0" ky="0" algn="b" rotWithShape="0" blurRad="12700" dist="25400" dir="13500000">
              <a:srgbClr val="E63119">
                <a:alpha val="35000"/>
              </a:srgbClr>
            </a:outerShdw>
          </a:effectLst>
        </p:spPr>
        <p:txBody>
          <a:bodyPr>
            <a:spAutoFit/>
          </a:bodyPr>
          <a:lstStyle>
            <a:lvl1pPr marL="0" indent="0" algn="ctr">
              <a:spcBef>
                <a:spcPts val="0"/>
              </a:spcBef>
              <a:buSzTx/>
              <a:buNone/>
              <a:defRPr b="1" spc="-32" sz="3200">
                <a:solidFill>
                  <a:srgbClr val="1C0101">
                    <a:alpha val="85000"/>
                  </a:srgbClr>
                </a:solidFill>
                <a:latin typeface="American Typewriter"/>
                <a:ea typeface="American Typewriter"/>
                <a:cs typeface="American Typewriter"/>
                <a:sym typeface="American Typewriter"/>
              </a:defRPr>
            </a:lvl1pPr>
          </a:lstStyle>
          <a:p>
            <a:pPr/>
            <a:r>
              <a:t>Text</a:t>
            </a:r>
          </a:p>
        </p:txBody>
      </p:sp>
      <p:sp>
        <p:nvSpPr>
          <p:cNvPr id="209" name="Shape 209"/>
          <p:cNvSpPr/>
          <p:nvPr>
            <p:ph type="title"/>
          </p:nvPr>
        </p:nvSpPr>
        <p:spPr>
          <a:xfrm>
            <a:off x="6756400" y="5181600"/>
            <a:ext cx="5486400" cy="3556000"/>
          </a:xfrm>
          <a:prstGeom prst="rect">
            <a:avLst/>
          </a:prstGeom>
        </p:spPr>
        <p:txBody>
          <a:bodyPr anchor="t"/>
          <a:lstStyle/>
          <a:p>
            <a:pPr/>
            <a:r>
              <a:t>Title Text</a:t>
            </a:r>
          </a:p>
        </p:txBody>
      </p:sp>
      <p:sp>
        <p:nvSpPr>
          <p:cNvPr id="210" name="Shape 210"/>
          <p:cNvSpPr/>
          <p:nvPr>
            <p:ph type="body" sz="quarter"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a:r>
              <a:t>Body Level One</a:t>
            </a:r>
          </a:p>
          <a:p>
            <a:pPr lvl="1"/>
            <a:r>
              <a:t>Body Level Two</a:t>
            </a:r>
          </a:p>
          <a:p>
            <a:pPr lvl="2"/>
            <a:r>
              <a:t>Body Level Three</a:t>
            </a:r>
          </a:p>
          <a:p>
            <a:pPr lvl="3"/>
            <a:r>
              <a:t>Body Level Four</a:t>
            </a:r>
          </a:p>
          <a:p>
            <a:pPr lvl="4"/>
            <a:r>
              <a:t>Body Level Five</a:t>
            </a:r>
          </a:p>
        </p:txBody>
      </p:sp>
      <p:sp>
        <p:nvSpPr>
          <p:cNvPr id="211" name="Shape 211"/>
          <p:cNvSpPr/>
          <p:nvPr>
            <p:ph type="sldNum" sz="quarter" idx="2"/>
          </p:nvPr>
        </p:nvSpPr>
        <p:spPr>
          <a:xfrm>
            <a:off x="6352211" y="9017000"/>
            <a:ext cx="313078" cy="3302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218" name="line.png"/>
          <p:cNvPicPr>
            <a:picLocks noChangeAspect="0"/>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19" name="Shape 219"/>
          <p:cNvSpPr/>
          <p:nvPr>
            <p:ph type="pic" sz="half" idx="13"/>
          </p:nvPr>
        </p:nvSpPr>
        <p:spPr>
          <a:xfrm>
            <a:off x="6889750" y="1136650"/>
            <a:ext cx="5334000" cy="7442200"/>
          </a:xfrm>
          <a:prstGeom prst="rect">
            <a:avLst/>
          </a:prstGeom>
          <a:ln w="9525">
            <a:round/>
          </a:ln>
          <a:effectLst/>
        </p:spPr>
        <p:txBody>
          <a:bodyPr lIns="91439" tIns="45719" rIns="91439" bIns="45719" anchor="t"/>
          <a:lstStyle/>
          <a:p>
            <a:pPr/>
          </a:p>
        </p:txBody>
      </p:sp>
      <p:sp>
        <p:nvSpPr>
          <p:cNvPr id="220" name="Shape 220"/>
          <p:cNvSpPr/>
          <p:nvPr>
            <p:ph type="body" sz="quarter" idx="14"/>
          </p:nvPr>
        </p:nvSpPr>
        <p:spPr>
          <a:xfrm rot="300000">
            <a:off x="10414000" y="7200900"/>
            <a:ext cx="2235200" cy="2235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12133" y="2383"/>
                </a:lnTo>
                <a:lnTo>
                  <a:pt x="14137" y="529"/>
                </a:lnTo>
                <a:lnTo>
                  <a:pt x="14669" y="3207"/>
                </a:lnTo>
                <a:lnTo>
                  <a:pt x="17148" y="2063"/>
                </a:lnTo>
                <a:lnTo>
                  <a:pt x="16826" y="4774"/>
                </a:lnTo>
                <a:lnTo>
                  <a:pt x="19537" y="4452"/>
                </a:lnTo>
                <a:lnTo>
                  <a:pt x="18393" y="6931"/>
                </a:lnTo>
                <a:lnTo>
                  <a:pt x="21071" y="7463"/>
                </a:lnTo>
                <a:lnTo>
                  <a:pt x="19217" y="9467"/>
                </a:lnTo>
                <a:lnTo>
                  <a:pt x="21600" y="10800"/>
                </a:lnTo>
                <a:lnTo>
                  <a:pt x="19217" y="12133"/>
                </a:lnTo>
                <a:lnTo>
                  <a:pt x="21071" y="14137"/>
                </a:lnTo>
                <a:lnTo>
                  <a:pt x="18393" y="14669"/>
                </a:lnTo>
                <a:lnTo>
                  <a:pt x="19537" y="17148"/>
                </a:lnTo>
                <a:lnTo>
                  <a:pt x="16826" y="16826"/>
                </a:lnTo>
                <a:lnTo>
                  <a:pt x="17148" y="19537"/>
                </a:lnTo>
                <a:lnTo>
                  <a:pt x="14669" y="18393"/>
                </a:lnTo>
                <a:lnTo>
                  <a:pt x="14137" y="21071"/>
                </a:lnTo>
                <a:lnTo>
                  <a:pt x="12133" y="19217"/>
                </a:lnTo>
                <a:lnTo>
                  <a:pt x="10800" y="21600"/>
                </a:lnTo>
                <a:lnTo>
                  <a:pt x="9467" y="19217"/>
                </a:lnTo>
                <a:lnTo>
                  <a:pt x="7463" y="21071"/>
                </a:lnTo>
                <a:lnTo>
                  <a:pt x="6931" y="18393"/>
                </a:lnTo>
                <a:lnTo>
                  <a:pt x="4452" y="19537"/>
                </a:lnTo>
                <a:lnTo>
                  <a:pt x="4774" y="16826"/>
                </a:lnTo>
                <a:lnTo>
                  <a:pt x="2063" y="17148"/>
                </a:lnTo>
                <a:lnTo>
                  <a:pt x="3207" y="14669"/>
                </a:lnTo>
                <a:lnTo>
                  <a:pt x="529" y="14137"/>
                </a:lnTo>
                <a:lnTo>
                  <a:pt x="2383" y="12133"/>
                </a:lnTo>
                <a:lnTo>
                  <a:pt x="0" y="10800"/>
                </a:lnTo>
                <a:lnTo>
                  <a:pt x="2383" y="9467"/>
                </a:lnTo>
                <a:lnTo>
                  <a:pt x="529" y="7463"/>
                </a:lnTo>
                <a:lnTo>
                  <a:pt x="3207" y="6931"/>
                </a:lnTo>
                <a:lnTo>
                  <a:pt x="2063" y="4452"/>
                </a:lnTo>
                <a:lnTo>
                  <a:pt x="4774" y="4774"/>
                </a:lnTo>
                <a:lnTo>
                  <a:pt x="4452" y="2063"/>
                </a:lnTo>
                <a:lnTo>
                  <a:pt x="6931" y="3207"/>
                </a:lnTo>
                <a:lnTo>
                  <a:pt x="7463" y="529"/>
                </a:lnTo>
                <a:lnTo>
                  <a:pt x="9467" y="2383"/>
                </a:lnTo>
                <a:close/>
              </a:path>
            </a:pathLst>
          </a:custGeom>
          <a:gradFill>
            <a:gsLst>
              <a:gs pos="0">
                <a:srgbClr val="BB1900"/>
              </a:gs>
              <a:gs pos="100000">
                <a:srgbClr val="7F0D04"/>
              </a:gs>
            </a:gsLst>
            <a:lin ang="5400000"/>
          </a:gradFill>
          <a:ln>
            <a:solidFill>
              <a:srgbClr val="C51A01"/>
            </a:solidFill>
          </a:ln>
          <a:effectLst>
            <a:outerShdw sx="100000" sy="100000" kx="0" ky="0" algn="b" rotWithShape="0" blurRad="127000" dist="63500" dir="2700000">
              <a:srgbClr val="000000">
                <a:alpha val="50000"/>
              </a:srgbClr>
            </a:outerShdw>
          </a:effectLst>
        </p:spPr>
        <p:txBody>
          <a:bodyPr lIns="50800" tIns="50800" rIns="50800" bIns="50800"/>
          <a:lstStyle/>
          <a:p>
            <a:pPr marL="0" indent="0" algn="ctr">
              <a:lnSpc>
                <a:spcPct val="100000"/>
              </a:lnSpc>
              <a:spcBef>
                <a:spcPts val="0"/>
              </a:spcBef>
              <a:buClr>
                <a:srgbClr val="A29A85"/>
              </a:buClr>
              <a:buSzTx/>
              <a:buNone/>
              <a:defRPr b="1" spc="-34" sz="3400">
                <a:solidFill>
                  <a:srgbClr val="3F0301">
                    <a:alpha val="75000"/>
                  </a:srgbClr>
                </a:solidFill>
                <a:latin typeface="American Typewriter"/>
                <a:ea typeface="American Typewriter"/>
                <a:cs typeface="American Typewriter"/>
                <a:sym typeface="American Typewriter"/>
              </a:defRPr>
            </a:pPr>
          </a:p>
        </p:txBody>
      </p:sp>
      <p:sp>
        <p:nvSpPr>
          <p:cNvPr id="221" name="Shape 221"/>
          <p:cNvSpPr/>
          <p:nvPr>
            <p:ph type="body" sz="quarter" idx="15"/>
          </p:nvPr>
        </p:nvSpPr>
        <p:spPr>
          <a:xfrm rot="300000">
            <a:off x="10769600" y="8064500"/>
            <a:ext cx="1511301" cy="495300"/>
          </a:xfrm>
          <a:prstGeom prst="rect">
            <a:avLst/>
          </a:prstGeom>
          <a:effectLst>
            <a:outerShdw sx="100000" sy="100000" kx="0" ky="0" algn="b" rotWithShape="0" blurRad="12700" dist="25400" dir="13500000">
              <a:srgbClr val="E63119">
                <a:alpha val="35000"/>
              </a:srgbClr>
            </a:outerShdw>
          </a:effectLst>
        </p:spPr>
        <p:txBody>
          <a:bodyPr>
            <a:spAutoFit/>
          </a:bodyPr>
          <a:lstStyle>
            <a:lvl1pPr marL="0" indent="0" algn="ctr">
              <a:spcBef>
                <a:spcPts val="0"/>
              </a:spcBef>
              <a:buSzTx/>
              <a:buNone/>
              <a:defRPr b="1" spc="-32" sz="3200">
                <a:solidFill>
                  <a:srgbClr val="1C0101">
                    <a:alpha val="85000"/>
                  </a:srgbClr>
                </a:solidFill>
                <a:latin typeface="American Typewriter"/>
                <a:ea typeface="American Typewriter"/>
                <a:cs typeface="American Typewriter"/>
                <a:sym typeface="American Typewriter"/>
              </a:defRPr>
            </a:lvl1pPr>
          </a:lstStyle>
          <a:p>
            <a:pPr/>
            <a:r>
              <a:t>Text</a:t>
            </a:r>
          </a:p>
        </p:txBody>
      </p:sp>
      <p:sp>
        <p:nvSpPr>
          <p:cNvPr id="222" name="Shape 222"/>
          <p:cNvSpPr/>
          <p:nvPr>
            <p:ph type="body" sz="half"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a:r>
              <a:t>Body Level One</a:t>
            </a:r>
          </a:p>
          <a:p>
            <a:pPr lvl="1"/>
            <a:r>
              <a:t>Body Level Two</a:t>
            </a:r>
          </a:p>
          <a:p>
            <a:pPr lvl="2"/>
            <a:r>
              <a:t>Body Level Three</a:t>
            </a:r>
          </a:p>
          <a:p>
            <a:pPr lvl="3"/>
            <a:r>
              <a:t>Body Level Four</a:t>
            </a:r>
          </a:p>
          <a:p>
            <a:pPr lvl="4"/>
            <a:r>
              <a:t>Body Level Five</a:t>
            </a:r>
          </a:p>
        </p:txBody>
      </p:sp>
      <p:sp>
        <p:nvSpPr>
          <p:cNvPr id="223" name="Shape 223"/>
          <p:cNvSpPr/>
          <p:nvPr>
            <p:ph type="sldNum" sz="quarter" idx="2"/>
          </p:nvPr>
        </p:nvSpPr>
        <p:spPr>
          <a:xfrm>
            <a:off x="6352211" y="9017000"/>
            <a:ext cx="313078" cy="3302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230" name="line.png"/>
          <p:cNvPicPr>
            <a:picLocks noChangeAspect="0"/>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31" name="Shape 231"/>
          <p:cNvSpPr/>
          <p:nvPr>
            <p:ph type="pic" sz="half" idx="13"/>
          </p:nvPr>
        </p:nvSpPr>
        <p:spPr>
          <a:xfrm>
            <a:off x="781050" y="1136650"/>
            <a:ext cx="5334000" cy="7442200"/>
          </a:xfrm>
          <a:prstGeom prst="rect">
            <a:avLst/>
          </a:prstGeom>
          <a:ln w="9525">
            <a:round/>
          </a:ln>
          <a:effectLst/>
        </p:spPr>
        <p:txBody>
          <a:bodyPr lIns="91439" tIns="45719" rIns="91439" bIns="45719" anchor="t"/>
          <a:lstStyle/>
          <a:p>
            <a:pPr/>
          </a:p>
        </p:txBody>
      </p:sp>
      <p:sp>
        <p:nvSpPr>
          <p:cNvPr id="232" name="Shape 232"/>
          <p:cNvSpPr/>
          <p:nvPr>
            <p:ph type="body" sz="quarter" idx="14"/>
          </p:nvPr>
        </p:nvSpPr>
        <p:spPr>
          <a:xfrm rot="300000">
            <a:off x="4292600" y="7200900"/>
            <a:ext cx="2235200" cy="2235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12133" y="2383"/>
                </a:lnTo>
                <a:lnTo>
                  <a:pt x="14137" y="529"/>
                </a:lnTo>
                <a:lnTo>
                  <a:pt x="14669" y="3207"/>
                </a:lnTo>
                <a:lnTo>
                  <a:pt x="17148" y="2063"/>
                </a:lnTo>
                <a:lnTo>
                  <a:pt x="16826" y="4774"/>
                </a:lnTo>
                <a:lnTo>
                  <a:pt x="19537" y="4452"/>
                </a:lnTo>
                <a:lnTo>
                  <a:pt x="18393" y="6931"/>
                </a:lnTo>
                <a:lnTo>
                  <a:pt x="21071" y="7463"/>
                </a:lnTo>
                <a:lnTo>
                  <a:pt x="19217" y="9467"/>
                </a:lnTo>
                <a:lnTo>
                  <a:pt x="21600" y="10800"/>
                </a:lnTo>
                <a:lnTo>
                  <a:pt x="19217" y="12133"/>
                </a:lnTo>
                <a:lnTo>
                  <a:pt x="21071" y="14137"/>
                </a:lnTo>
                <a:lnTo>
                  <a:pt x="18393" y="14669"/>
                </a:lnTo>
                <a:lnTo>
                  <a:pt x="19537" y="17148"/>
                </a:lnTo>
                <a:lnTo>
                  <a:pt x="16826" y="16826"/>
                </a:lnTo>
                <a:lnTo>
                  <a:pt x="17148" y="19537"/>
                </a:lnTo>
                <a:lnTo>
                  <a:pt x="14669" y="18393"/>
                </a:lnTo>
                <a:lnTo>
                  <a:pt x="14137" y="21071"/>
                </a:lnTo>
                <a:lnTo>
                  <a:pt x="12133" y="19217"/>
                </a:lnTo>
                <a:lnTo>
                  <a:pt x="10800" y="21600"/>
                </a:lnTo>
                <a:lnTo>
                  <a:pt x="9467" y="19217"/>
                </a:lnTo>
                <a:lnTo>
                  <a:pt x="7463" y="21071"/>
                </a:lnTo>
                <a:lnTo>
                  <a:pt x="6931" y="18393"/>
                </a:lnTo>
                <a:lnTo>
                  <a:pt x="4452" y="19537"/>
                </a:lnTo>
                <a:lnTo>
                  <a:pt x="4774" y="16826"/>
                </a:lnTo>
                <a:lnTo>
                  <a:pt x="2063" y="17148"/>
                </a:lnTo>
                <a:lnTo>
                  <a:pt x="3207" y="14669"/>
                </a:lnTo>
                <a:lnTo>
                  <a:pt x="529" y="14137"/>
                </a:lnTo>
                <a:lnTo>
                  <a:pt x="2383" y="12133"/>
                </a:lnTo>
                <a:lnTo>
                  <a:pt x="0" y="10800"/>
                </a:lnTo>
                <a:lnTo>
                  <a:pt x="2383" y="9467"/>
                </a:lnTo>
                <a:lnTo>
                  <a:pt x="529" y="7463"/>
                </a:lnTo>
                <a:lnTo>
                  <a:pt x="3207" y="6931"/>
                </a:lnTo>
                <a:lnTo>
                  <a:pt x="2063" y="4452"/>
                </a:lnTo>
                <a:lnTo>
                  <a:pt x="4774" y="4774"/>
                </a:lnTo>
                <a:lnTo>
                  <a:pt x="4452" y="2063"/>
                </a:lnTo>
                <a:lnTo>
                  <a:pt x="6931" y="3207"/>
                </a:lnTo>
                <a:lnTo>
                  <a:pt x="7463" y="529"/>
                </a:lnTo>
                <a:lnTo>
                  <a:pt x="9467" y="2383"/>
                </a:lnTo>
                <a:close/>
              </a:path>
            </a:pathLst>
          </a:custGeom>
          <a:gradFill>
            <a:gsLst>
              <a:gs pos="0">
                <a:srgbClr val="BB1900"/>
              </a:gs>
              <a:gs pos="100000">
                <a:srgbClr val="7F0D04"/>
              </a:gs>
            </a:gsLst>
            <a:lin ang="5400000"/>
          </a:gradFill>
          <a:ln>
            <a:solidFill>
              <a:srgbClr val="C51A01"/>
            </a:solidFill>
          </a:ln>
          <a:effectLst>
            <a:outerShdw sx="100000" sy="100000" kx="0" ky="0" algn="b" rotWithShape="0" blurRad="127000" dist="63500" dir="2700000">
              <a:srgbClr val="000000">
                <a:alpha val="50000"/>
              </a:srgbClr>
            </a:outerShdw>
          </a:effectLst>
        </p:spPr>
        <p:txBody>
          <a:bodyPr lIns="50800" tIns="50800" rIns="50800" bIns="50800"/>
          <a:lstStyle/>
          <a:p>
            <a:pPr marL="0" indent="0" algn="ctr">
              <a:lnSpc>
                <a:spcPct val="100000"/>
              </a:lnSpc>
              <a:spcBef>
                <a:spcPts val="0"/>
              </a:spcBef>
              <a:buClr>
                <a:srgbClr val="A29A85"/>
              </a:buClr>
              <a:buSzTx/>
              <a:buNone/>
              <a:defRPr b="1" spc="-34" sz="3400">
                <a:solidFill>
                  <a:srgbClr val="3F0301">
                    <a:alpha val="75000"/>
                  </a:srgbClr>
                </a:solidFill>
                <a:latin typeface="American Typewriter"/>
                <a:ea typeface="American Typewriter"/>
                <a:cs typeface="American Typewriter"/>
                <a:sym typeface="American Typewriter"/>
              </a:defRPr>
            </a:pPr>
          </a:p>
        </p:txBody>
      </p:sp>
      <p:sp>
        <p:nvSpPr>
          <p:cNvPr id="233" name="Shape 233"/>
          <p:cNvSpPr/>
          <p:nvPr>
            <p:ph type="body" sz="quarter" idx="15"/>
          </p:nvPr>
        </p:nvSpPr>
        <p:spPr>
          <a:xfrm rot="300000">
            <a:off x="4648200" y="8064500"/>
            <a:ext cx="1511301" cy="495300"/>
          </a:xfrm>
          <a:prstGeom prst="rect">
            <a:avLst/>
          </a:prstGeom>
          <a:effectLst>
            <a:outerShdw sx="100000" sy="100000" kx="0" ky="0" algn="b" rotWithShape="0" blurRad="12700" dist="25400" dir="13500000">
              <a:srgbClr val="E63119">
                <a:alpha val="35000"/>
              </a:srgbClr>
            </a:outerShdw>
          </a:effectLst>
        </p:spPr>
        <p:txBody>
          <a:bodyPr>
            <a:spAutoFit/>
          </a:bodyPr>
          <a:lstStyle>
            <a:lvl1pPr marL="0" indent="0" algn="ctr">
              <a:spcBef>
                <a:spcPts val="0"/>
              </a:spcBef>
              <a:buSzTx/>
              <a:buNone/>
              <a:defRPr b="1" spc="-32" sz="3200">
                <a:solidFill>
                  <a:srgbClr val="1C0101">
                    <a:alpha val="85000"/>
                  </a:srgbClr>
                </a:solidFill>
                <a:latin typeface="American Typewriter"/>
                <a:ea typeface="American Typewriter"/>
                <a:cs typeface="American Typewriter"/>
                <a:sym typeface="American Typewriter"/>
              </a:defRPr>
            </a:lvl1pPr>
          </a:lstStyle>
          <a:p>
            <a:pPr/>
            <a:r>
              <a:t>Text</a:t>
            </a:r>
          </a:p>
        </p:txBody>
      </p:sp>
      <p:sp>
        <p:nvSpPr>
          <p:cNvPr id="234" name="Shape 234"/>
          <p:cNvSpPr/>
          <p:nvPr>
            <p:ph type="body" sz="half"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a:r>
              <a:t>Body Level One</a:t>
            </a:r>
          </a:p>
          <a:p>
            <a:pPr lvl="1"/>
            <a:r>
              <a:t>Body Level Two</a:t>
            </a:r>
          </a:p>
          <a:p>
            <a:pPr lvl="2"/>
            <a:r>
              <a:t>Body Level Three</a:t>
            </a:r>
          </a:p>
          <a:p>
            <a:pPr lvl="3"/>
            <a:r>
              <a:t>Body Level Four</a:t>
            </a:r>
          </a:p>
          <a:p>
            <a:pPr lvl="4"/>
            <a:r>
              <a:t>Body Level Five</a:t>
            </a:r>
          </a:p>
        </p:txBody>
      </p:sp>
      <p:sp>
        <p:nvSpPr>
          <p:cNvPr id="235" name="Shape 235"/>
          <p:cNvSpPr/>
          <p:nvPr>
            <p:ph type="sldNum" sz="quarter" idx="2"/>
          </p:nvPr>
        </p:nvSpPr>
        <p:spPr>
          <a:xfrm>
            <a:off x="6352211" y="9017000"/>
            <a:ext cx="313078" cy="3302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242" name="line.png"/>
          <p:cNvPicPr>
            <a:picLocks noChangeAspect="0"/>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43" name="Shape 243"/>
          <p:cNvSpPr/>
          <p:nvPr>
            <p:ph type="pic" sz="quarter" idx="13"/>
          </p:nvPr>
        </p:nvSpPr>
        <p:spPr>
          <a:xfrm>
            <a:off x="6889750" y="5099050"/>
            <a:ext cx="5334000" cy="3479800"/>
          </a:xfrm>
          <a:prstGeom prst="rect">
            <a:avLst/>
          </a:prstGeom>
          <a:ln w="9525">
            <a:round/>
          </a:ln>
          <a:effectLst/>
        </p:spPr>
        <p:txBody>
          <a:bodyPr lIns="91439" tIns="45719" rIns="91439" bIns="45719" anchor="t"/>
          <a:lstStyle/>
          <a:p>
            <a:pPr/>
          </a:p>
        </p:txBody>
      </p:sp>
      <p:sp>
        <p:nvSpPr>
          <p:cNvPr id="244" name="Shape 244"/>
          <p:cNvSpPr/>
          <p:nvPr>
            <p:ph type="pic" sz="quarter" idx="14"/>
          </p:nvPr>
        </p:nvSpPr>
        <p:spPr>
          <a:xfrm>
            <a:off x="6889750" y="1136650"/>
            <a:ext cx="5334000" cy="3479800"/>
          </a:xfrm>
          <a:prstGeom prst="rect">
            <a:avLst/>
          </a:prstGeom>
          <a:ln w="9525">
            <a:round/>
          </a:ln>
          <a:effectLst/>
        </p:spPr>
        <p:txBody>
          <a:bodyPr lIns="91439" tIns="45719" rIns="91439" bIns="45719" anchor="t"/>
          <a:lstStyle/>
          <a:p>
            <a:pPr/>
          </a:p>
        </p:txBody>
      </p:sp>
      <p:sp>
        <p:nvSpPr>
          <p:cNvPr id="245" name="Shape 245"/>
          <p:cNvSpPr/>
          <p:nvPr>
            <p:ph type="body" sz="quarter" idx="15"/>
          </p:nvPr>
        </p:nvSpPr>
        <p:spPr>
          <a:xfrm rot="300000">
            <a:off x="10414000" y="7200900"/>
            <a:ext cx="2235200" cy="2235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12133" y="2383"/>
                </a:lnTo>
                <a:lnTo>
                  <a:pt x="14137" y="529"/>
                </a:lnTo>
                <a:lnTo>
                  <a:pt x="14669" y="3207"/>
                </a:lnTo>
                <a:lnTo>
                  <a:pt x="17148" y="2063"/>
                </a:lnTo>
                <a:lnTo>
                  <a:pt x="16826" y="4774"/>
                </a:lnTo>
                <a:lnTo>
                  <a:pt x="19537" y="4452"/>
                </a:lnTo>
                <a:lnTo>
                  <a:pt x="18393" y="6931"/>
                </a:lnTo>
                <a:lnTo>
                  <a:pt x="21071" y="7463"/>
                </a:lnTo>
                <a:lnTo>
                  <a:pt x="19217" y="9467"/>
                </a:lnTo>
                <a:lnTo>
                  <a:pt x="21600" y="10800"/>
                </a:lnTo>
                <a:lnTo>
                  <a:pt x="19217" y="12133"/>
                </a:lnTo>
                <a:lnTo>
                  <a:pt x="21071" y="14137"/>
                </a:lnTo>
                <a:lnTo>
                  <a:pt x="18393" y="14669"/>
                </a:lnTo>
                <a:lnTo>
                  <a:pt x="19537" y="17148"/>
                </a:lnTo>
                <a:lnTo>
                  <a:pt x="16826" y="16826"/>
                </a:lnTo>
                <a:lnTo>
                  <a:pt x="17148" y="19537"/>
                </a:lnTo>
                <a:lnTo>
                  <a:pt x="14669" y="18393"/>
                </a:lnTo>
                <a:lnTo>
                  <a:pt x="14137" y="21071"/>
                </a:lnTo>
                <a:lnTo>
                  <a:pt x="12133" y="19217"/>
                </a:lnTo>
                <a:lnTo>
                  <a:pt x="10800" y="21600"/>
                </a:lnTo>
                <a:lnTo>
                  <a:pt x="9467" y="19217"/>
                </a:lnTo>
                <a:lnTo>
                  <a:pt x="7463" y="21071"/>
                </a:lnTo>
                <a:lnTo>
                  <a:pt x="6931" y="18393"/>
                </a:lnTo>
                <a:lnTo>
                  <a:pt x="4452" y="19537"/>
                </a:lnTo>
                <a:lnTo>
                  <a:pt x="4774" y="16826"/>
                </a:lnTo>
                <a:lnTo>
                  <a:pt x="2063" y="17148"/>
                </a:lnTo>
                <a:lnTo>
                  <a:pt x="3207" y="14669"/>
                </a:lnTo>
                <a:lnTo>
                  <a:pt x="529" y="14137"/>
                </a:lnTo>
                <a:lnTo>
                  <a:pt x="2383" y="12133"/>
                </a:lnTo>
                <a:lnTo>
                  <a:pt x="0" y="10800"/>
                </a:lnTo>
                <a:lnTo>
                  <a:pt x="2383" y="9467"/>
                </a:lnTo>
                <a:lnTo>
                  <a:pt x="529" y="7463"/>
                </a:lnTo>
                <a:lnTo>
                  <a:pt x="3207" y="6931"/>
                </a:lnTo>
                <a:lnTo>
                  <a:pt x="2063" y="4452"/>
                </a:lnTo>
                <a:lnTo>
                  <a:pt x="4774" y="4774"/>
                </a:lnTo>
                <a:lnTo>
                  <a:pt x="4452" y="2063"/>
                </a:lnTo>
                <a:lnTo>
                  <a:pt x="6931" y="3207"/>
                </a:lnTo>
                <a:lnTo>
                  <a:pt x="7463" y="529"/>
                </a:lnTo>
                <a:lnTo>
                  <a:pt x="9467" y="2383"/>
                </a:lnTo>
                <a:close/>
              </a:path>
            </a:pathLst>
          </a:custGeom>
          <a:gradFill>
            <a:gsLst>
              <a:gs pos="0">
                <a:srgbClr val="BB1900"/>
              </a:gs>
              <a:gs pos="100000">
                <a:srgbClr val="7F0D04"/>
              </a:gs>
            </a:gsLst>
            <a:lin ang="5400000"/>
          </a:gradFill>
          <a:ln>
            <a:solidFill>
              <a:srgbClr val="C51A01"/>
            </a:solidFill>
          </a:ln>
          <a:effectLst>
            <a:outerShdw sx="100000" sy="100000" kx="0" ky="0" algn="b" rotWithShape="0" blurRad="127000" dist="63500" dir="2700000">
              <a:srgbClr val="000000">
                <a:alpha val="50000"/>
              </a:srgbClr>
            </a:outerShdw>
          </a:effectLst>
        </p:spPr>
        <p:txBody>
          <a:bodyPr lIns="50800" tIns="50800" rIns="50800" bIns="50800"/>
          <a:lstStyle/>
          <a:p>
            <a:pPr marL="0" indent="0" algn="ctr">
              <a:lnSpc>
                <a:spcPct val="100000"/>
              </a:lnSpc>
              <a:spcBef>
                <a:spcPts val="0"/>
              </a:spcBef>
              <a:buClr>
                <a:srgbClr val="A29A85"/>
              </a:buClr>
              <a:buSzTx/>
              <a:buNone/>
              <a:defRPr b="1" spc="-34" sz="3400">
                <a:solidFill>
                  <a:srgbClr val="3F0301">
                    <a:alpha val="75000"/>
                  </a:srgbClr>
                </a:solidFill>
                <a:latin typeface="American Typewriter"/>
                <a:ea typeface="American Typewriter"/>
                <a:cs typeface="American Typewriter"/>
                <a:sym typeface="American Typewriter"/>
              </a:defRPr>
            </a:pPr>
          </a:p>
        </p:txBody>
      </p:sp>
      <p:sp>
        <p:nvSpPr>
          <p:cNvPr id="246" name="Shape 246"/>
          <p:cNvSpPr/>
          <p:nvPr>
            <p:ph type="body" sz="quarter" idx="16"/>
          </p:nvPr>
        </p:nvSpPr>
        <p:spPr>
          <a:xfrm rot="300000">
            <a:off x="10769600" y="8064500"/>
            <a:ext cx="1511301" cy="495300"/>
          </a:xfrm>
          <a:prstGeom prst="rect">
            <a:avLst/>
          </a:prstGeom>
          <a:effectLst>
            <a:outerShdw sx="100000" sy="100000" kx="0" ky="0" algn="b" rotWithShape="0" blurRad="12700" dist="25400" dir="13500000">
              <a:srgbClr val="E63119">
                <a:alpha val="35000"/>
              </a:srgbClr>
            </a:outerShdw>
          </a:effectLst>
        </p:spPr>
        <p:txBody>
          <a:bodyPr>
            <a:spAutoFit/>
          </a:bodyPr>
          <a:lstStyle>
            <a:lvl1pPr marL="0" indent="0" algn="ctr">
              <a:spcBef>
                <a:spcPts val="0"/>
              </a:spcBef>
              <a:buSzTx/>
              <a:buNone/>
              <a:defRPr b="1" spc="-32" sz="3200">
                <a:solidFill>
                  <a:srgbClr val="1C0101">
                    <a:alpha val="85000"/>
                  </a:srgbClr>
                </a:solidFill>
                <a:latin typeface="American Typewriter"/>
                <a:ea typeface="American Typewriter"/>
                <a:cs typeface="American Typewriter"/>
                <a:sym typeface="American Typewriter"/>
              </a:defRPr>
            </a:lvl1pPr>
          </a:lstStyle>
          <a:p>
            <a:pPr/>
            <a:r>
              <a:t>Text</a:t>
            </a:r>
          </a:p>
        </p:txBody>
      </p:sp>
      <p:sp>
        <p:nvSpPr>
          <p:cNvPr id="247" name="Shape 247"/>
          <p:cNvSpPr/>
          <p:nvPr>
            <p:ph type="body" sz="half"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a:r>
              <a:t>Body Level One</a:t>
            </a:r>
          </a:p>
          <a:p>
            <a:pPr lvl="1"/>
            <a:r>
              <a:t>Body Level Two</a:t>
            </a:r>
          </a:p>
          <a:p>
            <a:pPr lvl="2"/>
            <a:r>
              <a:t>Body Level Three</a:t>
            </a:r>
          </a:p>
          <a:p>
            <a:pPr lvl="3"/>
            <a:r>
              <a:t>Body Level Four</a:t>
            </a:r>
          </a:p>
          <a:p>
            <a:pPr lvl="4"/>
            <a:r>
              <a:t>Body Level Five</a:t>
            </a:r>
          </a:p>
        </p:txBody>
      </p:sp>
      <p:sp>
        <p:nvSpPr>
          <p:cNvPr id="248" name="Shape 248"/>
          <p:cNvSpPr/>
          <p:nvPr>
            <p:ph type="sldNum" sz="quarter" idx="2"/>
          </p:nvPr>
        </p:nvSpPr>
        <p:spPr>
          <a:xfrm>
            <a:off x="6352211" y="9017000"/>
            <a:ext cx="313078" cy="3302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255" name="line.png"/>
          <p:cNvPicPr>
            <a:picLocks noChangeAspect="0"/>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56" name="Shape 256"/>
          <p:cNvSpPr/>
          <p:nvPr>
            <p:ph type="pic" sz="quarter" idx="13"/>
          </p:nvPr>
        </p:nvSpPr>
        <p:spPr>
          <a:xfrm>
            <a:off x="781050" y="5099050"/>
            <a:ext cx="5334000" cy="3479800"/>
          </a:xfrm>
          <a:prstGeom prst="rect">
            <a:avLst/>
          </a:prstGeom>
          <a:ln w="9525">
            <a:round/>
          </a:ln>
          <a:effectLst/>
        </p:spPr>
        <p:txBody>
          <a:bodyPr lIns="91439" tIns="45719" rIns="91439" bIns="45719" anchor="t"/>
          <a:lstStyle/>
          <a:p>
            <a:pPr/>
          </a:p>
        </p:txBody>
      </p:sp>
      <p:sp>
        <p:nvSpPr>
          <p:cNvPr id="257" name="Shape 257"/>
          <p:cNvSpPr/>
          <p:nvPr>
            <p:ph type="body" sz="quarter" idx="14"/>
          </p:nvPr>
        </p:nvSpPr>
        <p:spPr>
          <a:xfrm rot="300000">
            <a:off x="4292600" y="7200900"/>
            <a:ext cx="2235200" cy="2235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12133" y="2383"/>
                </a:lnTo>
                <a:lnTo>
                  <a:pt x="14137" y="529"/>
                </a:lnTo>
                <a:lnTo>
                  <a:pt x="14669" y="3207"/>
                </a:lnTo>
                <a:lnTo>
                  <a:pt x="17148" y="2063"/>
                </a:lnTo>
                <a:lnTo>
                  <a:pt x="16826" y="4774"/>
                </a:lnTo>
                <a:lnTo>
                  <a:pt x="19537" y="4452"/>
                </a:lnTo>
                <a:lnTo>
                  <a:pt x="18393" y="6931"/>
                </a:lnTo>
                <a:lnTo>
                  <a:pt x="21071" y="7463"/>
                </a:lnTo>
                <a:lnTo>
                  <a:pt x="19217" y="9467"/>
                </a:lnTo>
                <a:lnTo>
                  <a:pt x="21600" y="10800"/>
                </a:lnTo>
                <a:lnTo>
                  <a:pt x="19217" y="12133"/>
                </a:lnTo>
                <a:lnTo>
                  <a:pt x="21071" y="14137"/>
                </a:lnTo>
                <a:lnTo>
                  <a:pt x="18393" y="14669"/>
                </a:lnTo>
                <a:lnTo>
                  <a:pt x="19537" y="17148"/>
                </a:lnTo>
                <a:lnTo>
                  <a:pt x="16826" y="16826"/>
                </a:lnTo>
                <a:lnTo>
                  <a:pt x="17148" y="19537"/>
                </a:lnTo>
                <a:lnTo>
                  <a:pt x="14669" y="18393"/>
                </a:lnTo>
                <a:lnTo>
                  <a:pt x="14137" y="21071"/>
                </a:lnTo>
                <a:lnTo>
                  <a:pt x="12133" y="19217"/>
                </a:lnTo>
                <a:lnTo>
                  <a:pt x="10800" y="21600"/>
                </a:lnTo>
                <a:lnTo>
                  <a:pt x="9467" y="19217"/>
                </a:lnTo>
                <a:lnTo>
                  <a:pt x="7463" y="21071"/>
                </a:lnTo>
                <a:lnTo>
                  <a:pt x="6931" y="18393"/>
                </a:lnTo>
                <a:lnTo>
                  <a:pt x="4452" y="19537"/>
                </a:lnTo>
                <a:lnTo>
                  <a:pt x="4774" y="16826"/>
                </a:lnTo>
                <a:lnTo>
                  <a:pt x="2063" y="17148"/>
                </a:lnTo>
                <a:lnTo>
                  <a:pt x="3207" y="14669"/>
                </a:lnTo>
                <a:lnTo>
                  <a:pt x="529" y="14137"/>
                </a:lnTo>
                <a:lnTo>
                  <a:pt x="2383" y="12133"/>
                </a:lnTo>
                <a:lnTo>
                  <a:pt x="0" y="10800"/>
                </a:lnTo>
                <a:lnTo>
                  <a:pt x="2383" y="9467"/>
                </a:lnTo>
                <a:lnTo>
                  <a:pt x="529" y="7463"/>
                </a:lnTo>
                <a:lnTo>
                  <a:pt x="3207" y="6931"/>
                </a:lnTo>
                <a:lnTo>
                  <a:pt x="2063" y="4452"/>
                </a:lnTo>
                <a:lnTo>
                  <a:pt x="4774" y="4774"/>
                </a:lnTo>
                <a:lnTo>
                  <a:pt x="4452" y="2063"/>
                </a:lnTo>
                <a:lnTo>
                  <a:pt x="6931" y="3207"/>
                </a:lnTo>
                <a:lnTo>
                  <a:pt x="7463" y="529"/>
                </a:lnTo>
                <a:lnTo>
                  <a:pt x="9467" y="2383"/>
                </a:lnTo>
                <a:close/>
              </a:path>
            </a:pathLst>
          </a:custGeom>
          <a:gradFill>
            <a:gsLst>
              <a:gs pos="0">
                <a:srgbClr val="BB1900"/>
              </a:gs>
              <a:gs pos="100000">
                <a:srgbClr val="7F0D04"/>
              </a:gs>
            </a:gsLst>
            <a:lin ang="5400000"/>
          </a:gradFill>
          <a:ln>
            <a:solidFill>
              <a:srgbClr val="C51A01"/>
            </a:solidFill>
          </a:ln>
          <a:effectLst>
            <a:outerShdw sx="100000" sy="100000" kx="0" ky="0" algn="b" rotWithShape="0" blurRad="127000" dist="63500" dir="2700000">
              <a:srgbClr val="000000">
                <a:alpha val="50000"/>
              </a:srgbClr>
            </a:outerShdw>
          </a:effectLst>
        </p:spPr>
        <p:txBody>
          <a:bodyPr lIns="50800" tIns="50800" rIns="50800" bIns="50800"/>
          <a:lstStyle/>
          <a:p>
            <a:pPr marL="0" indent="0" algn="ctr">
              <a:lnSpc>
                <a:spcPct val="100000"/>
              </a:lnSpc>
              <a:spcBef>
                <a:spcPts val="0"/>
              </a:spcBef>
              <a:buClr>
                <a:srgbClr val="A29A85"/>
              </a:buClr>
              <a:buSzTx/>
              <a:buNone/>
              <a:defRPr b="1" spc="-34" sz="3400">
                <a:solidFill>
                  <a:srgbClr val="3F0301">
                    <a:alpha val="75000"/>
                  </a:srgbClr>
                </a:solidFill>
                <a:latin typeface="American Typewriter"/>
                <a:ea typeface="American Typewriter"/>
                <a:cs typeface="American Typewriter"/>
                <a:sym typeface="American Typewriter"/>
              </a:defRPr>
            </a:pPr>
          </a:p>
        </p:txBody>
      </p:sp>
      <p:sp>
        <p:nvSpPr>
          <p:cNvPr id="258" name="Shape 258"/>
          <p:cNvSpPr/>
          <p:nvPr>
            <p:ph type="body" sz="quarter" idx="15"/>
          </p:nvPr>
        </p:nvSpPr>
        <p:spPr>
          <a:xfrm rot="300000">
            <a:off x="4648200" y="8064500"/>
            <a:ext cx="1511301" cy="495300"/>
          </a:xfrm>
          <a:prstGeom prst="rect">
            <a:avLst/>
          </a:prstGeom>
          <a:effectLst>
            <a:outerShdw sx="100000" sy="100000" kx="0" ky="0" algn="b" rotWithShape="0" blurRad="12700" dist="25400" dir="13500000">
              <a:srgbClr val="E63119">
                <a:alpha val="35000"/>
              </a:srgbClr>
            </a:outerShdw>
          </a:effectLst>
        </p:spPr>
        <p:txBody>
          <a:bodyPr>
            <a:spAutoFit/>
          </a:bodyPr>
          <a:lstStyle>
            <a:lvl1pPr marL="0" indent="0" algn="ctr">
              <a:spcBef>
                <a:spcPts val="0"/>
              </a:spcBef>
              <a:buSzTx/>
              <a:buNone/>
              <a:defRPr b="1" spc="-32" sz="3200">
                <a:solidFill>
                  <a:srgbClr val="1C0101">
                    <a:alpha val="85000"/>
                  </a:srgbClr>
                </a:solidFill>
                <a:latin typeface="American Typewriter"/>
                <a:ea typeface="American Typewriter"/>
                <a:cs typeface="American Typewriter"/>
                <a:sym typeface="American Typewriter"/>
              </a:defRPr>
            </a:lvl1pPr>
          </a:lstStyle>
          <a:p>
            <a:pPr/>
            <a:r>
              <a:t>Text</a:t>
            </a:r>
          </a:p>
        </p:txBody>
      </p:sp>
      <p:sp>
        <p:nvSpPr>
          <p:cNvPr id="259" name="Shape 259"/>
          <p:cNvSpPr/>
          <p:nvPr>
            <p:ph type="pic" sz="quarter" idx="16"/>
          </p:nvPr>
        </p:nvSpPr>
        <p:spPr>
          <a:xfrm>
            <a:off x="781050" y="1136650"/>
            <a:ext cx="5334000" cy="3479800"/>
          </a:xfrm>
          <a:prstGeom prst="rect">
            <a:avLst/>
          </a:prstGeom>
          <a:ln w="9525">
            <a:round/>
          </a:ln>
          <a:effectLst/>
        </p:spPr>
        <p:txBody>
          <a:bodyPr lIns="91439" tIns="45719" rIns="91439" bIns="45719" anchor="t"/>
          <a:lstStyle/>
          <a:p>
            <a:pPr/>
          </a:p>
        </p:txBody>
      </p:sp>
      <p:sp>
        <p:nvSpPr>
          <p:cNvPr id="260" name="Shape 260"/>
          <p:cNvSpPr/>
          <p:nvPr>
            <p:ph type="body" sz="half"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a:r>
              <a:t>Body Level One</a:t>
            </a:r>
          </a:p>
          <a:p>
            <a:pPr lvl="1"/>
            <a:r>
              <a:t>Body Level Two</a:t>
            </a:r>
          </a:p>
          <a:p>
            <a:pPr lvl="2"/>
            <a:r>
              <a:t>Body Level Three</a:t>
            </a:r>
          </a:p>
          <a:p>
            <a:pPr lvl="3"/>
            <a:r>
              <a:t>Body Level Four</a:t>
            </a:r>
          </a:p>
          <a:p>
            <a:pPr lvl="4"/>
            <a:r>
              <a:t>Body Level Five</a:t>
            </a:r>
          </a:p>
        </p:txBody>
      </p:sp>
      <p:sp>
        <p:nvSpPr>
          <p:cNvPr id="261" name="Shape 261"/>
          <p:cNvSpPr/>
          <p:nvPr>
            <p:ph type="sldNum" sz="quarter" idx="2"/>
          </p:nvPr>
        </p:nvSpPr>
        <p:spPr>
          <a:xfrm>
            <a:off x="6352211" y="9017000"/>
            <a:ext cx="313078" cy="3302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
        <p:nvSpPr>
          <p:cNvPr id="268" name="Shape 268"/>
          <p:cNvSpPr/>
          <p:nvPr>
            <p:ph type="pic" idx="13"/>
          </p:nvPr>
        </p:nvSpPr>
        <p:spPr>
          <a:prstGeom prst="rect">
            <a:avLst/>
          </a:prstGeom>
          <a:ln w="9525">
            <a:round/>
          </a:ln>
          <a:effectLst/>
        </p:spPr>
        <p:txBody>
          <a:bodyPr lIns="91439" tIns="45719" rIns="91439" bIns="45719" anchor="t"/>
          <a:lstStyle/>
          <a:p>
            <a:pPr/>
          </a:p>
        </p:txBody>
      </p:sp>
      <p:sp>
        <p:nvSpPr>
          <p:cNvPr id="269" name="Shape 269"/>
          <p:cNvSpPr/>
          <p:nvPr>
            <p:ph type="body" sz="quarter" idx="14"/>
          </p:nvPr>
        </p:nvSpPr>
        <p:spPr>
          <a:xfrm rot="300000">
            <a:off x="10414000" y="7099300"/>
            <a:ext cx="2235200" cy="2235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12133" y="2383"/>
                </a:lnTo>
                <a:lnTo>
                  <a:pt x="14137" y="529"/>
                </a:lnTo>
                <a:lnTo>
                  <a:pt x="14669" y="3207"/>
                </a:lnTo>
                <a:lnTo>
                  <a:pt x="17148" y="2063"/>
                </a:lnTo>
                <a:lnTo>
                  <a:pt x="16826" y="4774"/>
                </a:lnTo>
                <a:lnTo>
                  <a:pt x="19537" y="4452"/>
                </a:lnTo>
                <a:lnTo>
                  <a:pt x="18393" y="6931"/>
                </a:lnTo>
                <a:lnTo>
                  <a:pt x="21071" y="7463"/>
                </a:lnTo>
                <a:lnTo>
                  <a:pt x="19217" y="9467"/>
                </a:lnTo>
                <a:lnTo>
                  <a:pt x="21600" y="10800"/>
                </a:lnTo>
                <a:lnTo>
                  <a:pt x="19217" y="12133"/>
                </a:lnTo>
                <a:lnTo>
                  <a:pt x="21071" y="14137"/>
                </a:lnTo>
                <a:lnTo>
                  <a:pt x="18393" y="14669"/>
                </a:lnTo>
                <a:lnTo>
                  <a:pt x="19537" y="17148"/>
                </a:lnTo>
                <a:lnTo>
                  <a:pt x="16826" y="16826"/>
                </a:lnTo>
                <a:lnTo>
                  <a:pt x="17148" y="19537"/>
                </a:lnTo>
                <a:lnTo>
                  <a:pt x="14669" y="18393"/>
                </a:lnTo>
                <a:lnTo>
                  <a:pt x="14137" y="21071"/>
                </a:lnTo>
                <a:lnTo>
                  <a:pt x="12133" y="19217"/>
                </a:lnTo>
                <a:lnTo>
                  <a:pt x="10800" y="21600"/>
                </a:lnTo>
                <a:lnTo>
                  <a:pt x="9467" y="19217"/>
                </a:lnTo>
                <a:lnTo>
                  <a:pt x="7463" y="21071"/>
                </a:lnTo>
                <a:lnTo>
                  <a:pt x="6931" y="18393"/>
                </a:lnTo>
                <a:lnTo>
                  <a:pt x="4452" y="19537"/>
                </a:lnTo>
                <a:lnTo>
                  <a:pt x="4774" y="16826"/>
                </a:lnTo>
                <a:lnTo>
                  <a:pt x="2063" y="17148"/>
                </a:lnTo>
                <a:lnTo>
                  <a:pt x="3207" y="14669"/>
                </a:lnTo>
                <a:lnTo>
                  <a:pt x="529" y="14137"/>
                </a:lnTo>
                <a:lnTo>
                  <a:pt x="2383" y="12133"/>
                </a:lnTo>
                <a:lnTo>
                  <a:pt x="0" y="10800"/>
                </a:lnTo>
                <a:lnTo>
                  <a:pt x="2383" y="9467"/>
                </a:lnTo>
                <a:lnTo>
                  <a:pt x="529" y="7463"/>
                </a:lnTo>
                <a:lnTo>
                  <a:pt x="3207" y="6931"/>
                </a:lnTo>
                <a:lnTo>
                  <a:pt x="2063" y="4452"/>
                </a:lnTo>
                <a:lnTo>
                  <a:pt x="4774" y="4774"/>
                </a:lnTo>
                <a:lnTo>
                  <a:pt x="4452" y="2063"/>
                </a:lnTo>
                <a:lnTo>
                  <a:pt x="6931" y="3207"/>
                </a:lnTo>
                <a:lnTo>
                  <a:pt x="7463" y="529"/>
                </a:lnTo>
                <a:lnTo>
                  <a:pt x="9467" y="2383"/>
                </a:lnTo>
                <a:close/>
              </a:path>
            </a:pathLst>
          </a:custGeom>
          <a:gradFill>
            <a:gsLst>
              <a:gs pos="0">
                <a:srgbClr val="BB1900"/>
              </a:gs>
              <a:gs pos="100000">
                <a:srgbClr val="7F0D04"/>
              </a:gs>
            </a:gsLst>
            <a:lin ang="5400000"/>
          </a:gradFill>
          <a:ln>
            <a:solidFill>
              <a:srgbClr val="C51A01"/>
            </a:solidFill>
          </a:ln>
          <a:effectLst>
            <a:outerShdw sx="100000" sy="100000" kx="0" ky="0" algn="b" rotWithShape="0" blurRad="127000" dist="63500" dir="2700000">
              <a:srgbClr val="000000">
                <a:alpha val="50000"/>
              </a:srgbClr>
            </a:outerShdw>
          </a:effectLst>
        </p:spPr>
        <p:txBody>
          <a:bodyPr lIns="50800" tIns="50800" rIns="50800" bIns="50800"/>
          <a:lstStyle/>
          <a:p>
            <a:pPr marL="0" indent="0" algn="ctr">
              <a:lnSpc>
                <a:spcPct val="100000"/>
              </a:lnSpc>
              <a:spcBef>
                <a:spcPts val="0"/>
              </a:spcBef>
              <a:buClr>
                <a:srgbClr val="A29A85"/>
              </a:buClr>
              <a:buSzTx/>
              <a:buNone/>
              <a:defRPr b="1" spc="-34" sz="3400">
                <a:solidFill>
                  <a:srgbClr val="3F0301">
                    <a:alpha val="75000"/>
                  </a:srgbClr>
                </a:solidFill>
                <a:latin typeface="American Typewriter"/>
                <a:ea typeface="American Typewriter"/>
                <a:cs typeface="American Typewriter"/>
                <a:sym typeface="American Typewriter"/>
              </a:defRPr>
            </a:pPr>
          </a:p>
        </p:txBody>
      </p:sp>
      <p:sp>
        <p:nvSpPr>
          <p:cNvPr id="270" name="Shape 270"/>
          <p:cNvSpPr/>
          <p:nvPr>
            <p:ph type="body" sz="quarter" idx="15"/>
          </p:nvPr>
        </p:nvSpPr>
        <p:spPr>
          <a:xfrm rot="300000">
            <a:off x="10769600" y="7962900"/>
            <a:ext cx="1511301" cy="495300"/>
          </a:xfrm>
          <a:prstGeom prst="rect">
            <a:avLst/>
          </a:prstGeom>
          <a:effectLst>
            <a:outerShdw sx="100000" sy="100000" kx="0" ky="0" algn="b" rotWithShape="0" blurRad="12700" dist="25400" dir="13500000">
              <a:srgbClr val="E63119">
                <a:alpha val="35000"/>
              </a:srgbClr>
            </a:outerShdw>
          </a:effectLst>
        </p:spPr>
        <p:txBody>
          <a:bodyPr>
            <a:spAutoFit/>
          </a:bodyPr>
          <a:lstStyle>
            <a:lvl1pPr marL="0" indent="0" algn="ctr">
              <a:spcBef>
                <a:spcPts val="0"/>
              </a:spcBef>
              <a:buSzTx/>
              <a:buNone/>
              <a:defRPr b="1" spc="-32" sz="3200">
                <a:solidFill>
                  <a:srgbClr val="1C0101">
                    <a:alpha val="85000"/>
                  </a:srgbClr>
                </a:solidFill>
                <a:latin typeface="American Typewriter"/>
                <a:ea typeface="American Typewriter"/>
                <a:cs typeface="American Typewriter"/>
                <a:sym typeface="American Typewriter"/>
              </a:defRPr>
            </a:lvl1pPr>
          </a:lstStyle>
          <a:p>
            <a:pPr/>
            <a:r>
              <a:t>Text</a:t>
            </a:r>
          </a:p>
        </p:txBody>
      </p:sp>
      <p:sp>
        <p:nvSpPr>
          <p:cNvPr id="271" name="Shape 271"/>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
        <p:nvSpPr>
          <p:cNvPr id="278" name="Shape 278"/>
          <p:cNvSpPr/>
          <p:nvPr>
            <p:ph type="pic" sz="half" idx="13"/>
          </p:nvPr>
        </p:nvSpPr>
        <p:spPr>
          <a:xfrm>
            <a:off x="1016000" y="1016000"/>
            <a:ext cx="5232400" cy="7721600"/>
          </a:xfrm>
          <a:prstGeom prst="rect">
            <a:avLst/>
          </a:prstGeom>
          <a:ln w="9525">
            <a:round/>
          </a:ln>
          <a:effectLst/>
        </p:spPr>
        <p:txBody>
          <a:bodyPr lIns="91439" tIns="45719" rIns="91439" bIns="45719" anchor="t"/>
          <a:lstStyle/>
          <a:p>
            <a:pPr/>
          </a:p>
        </p:txBody>
      </p:sp>
      <p:sp>
        <p:nvSpPr>
          <p:cNvPr id="279" name="Shape 279"/>
          <p:cNvSpPr/>
          <p:nvPr>
            <p:ph type="pic" sz="half" idx="14"/>
          </p:nvPr>
        </p:nvSpPr>
        <p:spPr>
          <a:xfrm>
            <a:off x="6756400" y="1016000"/>
            <a:ext cx="5232400" cy="7721600"/>
          </a:xfrm>
          <a:prstGeom prst="rect">
            <a:avLst/>
          </a:prstGeom>
          <a:ln w="9525">
            <a:round/>
          </a:ln>
          <a:effectLst/>
        </p:spPr>
        <p:txBody>
          <a:bodyPr lIns="91439" tIns="45719" rIns="91439" bIns="45719" anchor="t"/>
          <a:lstStyle/>
          <a:p>
            <a:pPr/>
          </a:p>
        </p:txBody>
      </p:sp>
      <p:sp>
        <p:nvSpPr>
          <p:cNvPr id="280" name="Shape 280"/>
          <p:cNvSpPr/>
          <p:nvPr>
            <p:ph type="body" sz="quarter" idx="15"/>
          </p:nvPr>
        </p:nvSpPr>
        <p:spPr>
          <a:xfrm rot="300000">
            <a:off x="10414000" y="127000"/>
            <a:ext cx="2235200" cy="2235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12133" y="2383"/>
                </a:lnTo>
                <a:lnTo>
                  <a:pt x="14137" y="529"/>
                </a:lnTo>
                <a:lnTo>
                  <a:pt x="14669" y="3207"/>
                </a:lnTo>
                <a:lnTo>
                  <a:pt x="17148" y="2063"/>
                </a:lnTo>
                <a:lnTo>
                  <a:pt x="16826" y="4774"/>
                </a:lnTo>
                <a:lnTo>
                  <a:pt x="19537" y="4452"/>
                </a:lnTo>
                <a:lnTo>
                  <a:pt x="18393" y="6931"/>
                </a:lnTo>
                <a:lnTo>
                  <a:pt x="21071" y="7463"/>
                </a:lnTo>
                <a:lnTo>
                  <a:pt x="19217" y="9467"/>
                </a:lnTo>
                <a:lnTo>
                  <a:pt x="21600" y="10800"/>
                </a:lnTo>
                <a:lnTo>
                  <a:pt x="19217" y="12133"/>
                </a:lnTo>
                <a:lnTo>
                  <a:pt x="21071" y="14137"/>
                </a:lnTo>
                <a:lnTo>
                  <a:pt x="18393" y="14669"/>
                </a:lnTo>
                <a:lnTo>
                  <a:pt x="19537" y="17148"/>
                </a:lnTo>
                <a:lnTo>
                  <a:pt x="16826" y="16826"/>
                </a:lnTo>
                <a:lnTo>
                  <a:pt x="17148" y="19537"/>
                </a:lnTo>
                <a:lnTo>
                  <a:pt x="14669" y="18393"/>
                </a:lnTo>
                <a:lnTo>
                  <a:pt x="14137" y="21071"/>
                </a:lnTo>
                <a:lnTo>
                  <a:pt x="12133" y="19217"/>
                </a:lnTo>
                <a:lnTo>
                  <a:pt x="10800" y="21600"/>
                </a:lnTo>
                <a:lnTo>
                  <a:pt x="9467" y="19217"/>
                </a:lnTo>
                <a:lnTo>
                  <a:pt x="7463" y="21071"/>
                </a:lnTo>
                <a:lnTo>
                  <a:pt x="6931" y="18393"/>
                </a:lnTo>
                <a:lnTo>
                  <a:pt x="4452" y="19537"/>
                </a:lnTo>
                <a:lnTo>
                  <a:pt x="4774" y="16826"/>
                </a:lnTo>
                <a:lnTo>
                  <a:pt x="2063" y="17148"/>
                </a:lnTo>
                <a:lnTo>
                  <a:pt x="3207" y="14669"/>
                </a:lnTo>
                <a:lnTo>
                  <a:pt x="529" y="14137"/>
                </a:lnTo>
                <a:lnTo>
                  <a:pt x="2383" y="12133"/>
                </a:lnTo>
                <a:lnTo>
                  <a:pt x="0" y="10800"/>
                </a:lnTo>
                <a:lnTo>
                  <a:pt x="2383" y="9467"/>
                </a:lnTo>
                <a:lnTo>
                  <a:pt x="529" y="7463"/>
                </a:lnTo>
                <a:lnTo>
                  <a:pt x="3207" y="6931"/>
                </a:lnTo>
                <a:lnTo>
                  <a:pt x="2063" y="4452"/>
                </a:lnTo>
                <a:lnTo>
                  <a:pt x="4774" y="4774"/>
                </a:lnTo>
                <a:lnTo>
                  <a:pt x="4452" y="2063"/>
                </a:lnTo>
                <a:lnTo>
                  <a:pt x="6931" y="3207"/>
                </a:lnTo>
                <a:lnTo>
                  <a:pt x="7463" y="529"/>
                </a:lnTo>
                <a:lnTo>
                  <a:pt x="9467" y="2383"/>
                </a:lnTo>
                <a:close/>
              </a:path>
            </a:pathLst>
          </a:custGeom>
          <a:gradFill>
            <a:gsLst>
              <a:gs pos="0">
                <a:srgbClr val="BB1900"/>
              </a:gs>
              <a:gs pos="100000">
                <a:srgbClr val="7F0D04"/>
              </a:gs>
            </a:gsLst>
            <a:lin ang="5400000"/>
          </a:gradFill>
          <a:ln>
            <a:solidFill>
              <a:srgbClr val="C51A01"/>
            </a:solidFill>
          </a:ln>
          <a:effectLst>
            <a:outerShdw sx="100000" sy="100000" kx="0" ky="0" algn="b" rotWithShape="0" blurRad="127000" dist="63500" dir="2700000">
              <a:srgbClr val="000000">
                <a:alpha val="50000"/>
              </a:srgbClr>
            </a:outerShdw>
          </a:effectLst>
        </p:spPr>
        <p:txBody>
          <a:bodyPr lIns="50800" tIns="50800" rIns="50800" bIns="50800"/>
          <a:lstStyle/>
          <a:p>
            <a:pPr marL="0" indent="0" algn="ctr">
              <a:lnSpc>
                <a:spcPct val="100000"/>
              </a:lnSpc>
              <a:spcBef>
                <a:spcPts val="0"/>
              </a:spcBef>
              <a:buClr>
                <a:srgbClr val="A29A85"/>
              </a:buClr>
              <a:buSzTx/>
              <a:buNone/>
              <a:defRPr b="1" spc="-34" sz="3400">
                <a:solidFill>
                  <a:srgbClr val="3F0301">
                    <a:alpha val="75000"/>
                  </a:srgbClr>
                </a:solidFill>
                <a:latin typeface="American Typewriter"/>
                <a:ea typeface="American Typewriter"/>
                <a:cs typeface="American Typewriter"/>
                <a:sym typeface="American Typewriter"/>
              </a:defRPr>
            </a:pPr>
          </a:p>
        </p:txBody>
      </p:sp>
      <p:sp>
        <p:nvSpPr>
          <p:cNvPr id="281" name="Shape 281"/>
          <p:cNvSpPr/>
          <p:nvPr>
            <p:ph type="body" sz="quarter" idx="16"/>
          </p:nvPr>
        </p:nvSpPr>
        <p:spPr>
          <a:xfrm rot="300000">
            <a:off x="10769600" y="990599"/>
            <a:ext cx="1511301" cy="495301"/>
          </a:xfrm>
          <a:prstGeom prst="rect">
            <a:avLst/>
          </a:prstGeom>
          <a:effectLst>
            <a:outerShdw sx="100000" sy="100000" kx="0" ky="0" algn="b" rotWithShape="0" blurRad="12700" dist="25400" dir="13500000">
              <a:srgbClr val="E63119">
                <a:alpha val="35000"/>
              </a:srgbClr>
            </a:outerShdw>
          </a:effectLst>
        </p:spPr>
        <p:txBody>
          <a:bodyPr>
            <a:spAutoFit/>
          </a:bodyPr>
          <a:lstStyle>
            <a:lvl1pPr marL="0" indent="0" algn="ctr">
              <a:spcBef>
                <a:spcPts val="0"/>
              </a:spcBef>
              <a:buSzTx/>
              <a:buNone/>
              <a:defRPr b="1" spc="-32" sz="3200">
                <a:solidFill>
                  <a:srgbClr val="1C0101">
                    <a:alpha val="85000"/>
                  </a:srgbClr>
                </a:solidFill>
                <a:latin typeface="American Typewriter"/>
                <a:ea typeface="American Typewriter"/>
                <a:cs typeface="American Typewriter"/>
                <a:sym typeface="American Typewriter"/>
              </a:defRPr>
            </a:lvl1pPr>
          </a:lstStyle>
          <a:p>
            <a:pPr/>
            <a:r>
              <a:t>Text</a:t>
            </a:r>
          </a:p>
        </p:txBody>
      </p:sp>
      <p:sp>
        <p:nvSpPr>
          <p:cNvPr id="282" name="Shape 282"/>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
        <p:nvSpPr>
          <p:cNvPr id="289" name="Shape 289"/>
          <p:cNvSpPr/>
          <p:nvPr>
            <p:ph type="pic" sz="quarter" idx="13"/>
          </p:nvPr>
        </p:nvSpPr>
        <p:spPr>
          <a:xfrm>
            <a:off x="1016000" y="5130800"/>
            <a:ext cx="5232400" cy="3606800"/>
          </a:xfrm>
          <a:prstGeom prst="rect">
            <a:avLst/>
          </a:prstGeom>
          <a:ln w="9525">
            <a:round/>
          </a:ln>
          <a:effectLst/>
        </p:spPr>
        <p:txBody>
          <a:bodyPr lIns="91439" tIns="45719" rIns="91439" bIns="45719" anchor="t"/>
          <a:lstStyle/>
          <a:p>
            <a:pPr/>
          </a:p>
        </p:txBody>
      </p:sp>
      <p:sp>
        <p:nvSpPr>
          <p:cNvPr id="290" name="Shape 290"/>
          <p:cNvSpPr/>
          <p:nvPr>
            <p:ph type="pic" sz="half" idx="14"/>
          </p:nvPr>
        </p:nvSpPr>
        <p:spPr>
          <a:xfrm>
            <a:off x="6756400" y="1016000"/>
            <a:ext cx="5232400" cy="7721600"/>
          </a:xfrm>
          <a:prstGeom prst="rect">
            <a:avLst/>
          </a:prstGeom>
          <a:ln w="9525">
            <a:round/>
          </a:ln>
          <a:effectLst/>
        </p:spPr>
        <p:txBody>
          <a:bodyPr lIns="91439" tIns="45719" rIns="91439" bIns="45719" anchor="t"/>
          <a:lstStyle/>
          <a:p>
            <a:pPr/>
          </a:p>
        </p:txBody>
      </p:sp>
      <p:sp>
        <p:nvSpPr>
          <p:cNvPr id="291" name="Shape 291"/>
          <p:cNvSpPr/>
          <p:nvPr>
            <p:ph type="body" sz="quarter" idx="15"/>
          </p:nvPr>
        </p:nvSpPr>
        <p:spPr>
          <a:xfrm rot="300000">
            <a:off x="10414000" y="127000"/>
            <a:ext cx="2235200" cy="2235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12133" y="2383"/>
                </a:lnTo>
                <a:lnTo>
                  <a:pt x="14137" y="529"/>
                </a:lnTo>
                <a:lnTo>
                  <a:pt x="14669" y="3207"/>
                </a:lnTo>
                <a:lnTo>
                  <a:pt x="17148" y="2063"/>
                </a:lnTo>
                <a:lnTo>
                  <a:pt x="16826" y="4774"/>
                </a:lnTo>
                <a:lnTo>
                  <a:pt x="19537" y="4452"/>
                </a:lnTo>
                <a:lnTo>
                  <a:pt x="18393" y="6931"/>
                </a:lnTo>
                <a:lnTo>
                  <a:pt x="21071" y="7463"/>
                </a:lnTo>
                <a:lnTo>
                  <a:pt x="19217" y="9467"/>
                </a:lnTo>
                <a:lnTo>
                  <a:pt x="21600" y="10800"/>
                </a:lnTo>
                <a:lnTo>
                  <a:pt x="19217" y="12133"/>
                </a:lnTo>
                <a:lnTo>
                  <a:pt x="21071" y="14137"/>
                </a:lnTo>
                <a:lnTo>
                  <a:pt x="18393" y="14669"/>
                </a:lnTo>
                <a:lnTo>
                  <a:pt x="19537" y="17148"/>
                </a:lnTo>
                <a:lnTo>
                  <a:pt x="16826" y="16826"/>
                </a:lnTo>
                <a:lnTo>
                  <a:pt x="17148" y="19537"/>
                </a:lnTo>
                <a:lnTo>
                  <a:pt x="14669" y="18393"/>
                </a:lnTo>
                <a:lnTo>
                  <a:pt x="14137" y="21071"/>
                </a:lnTo>
                <a:lnTo>
                  <a:pt x="12133" y="19217"/>
                </a:lnTo>
                <a:lnTo>
                  <a:pt x="10800" y="21600"/>
                </a:lnTo>
                <a:lnTo>
                  <a:pt x="9467" y="19217"/>
                </a:lnTo>
                <a:lnTo>
                  <a:pt x="7463" y="21071"/>
                </a:lnTo>
                <a:lnTo>
                  <a:pt x="6931" y="18393"/>
                </a:lnTo>
                <a:lnTo>
                  <a:pt x="4452" y="19537"/>
                </a:lnTo>
                <a:lnTo>
                  <a:pt x="4774" y="16826"/>
                </a:lnTo>
                <a:lnTo>
                  <a:pt x="2063" y="17148"/>
                </a:lnTo>
                <a:lnTo>
                  <a:pt x="3207" y="14669"/>
                </a:lnTo>
                <a:lnTo>
                  <a:pt x="529" y="14137"/>
                </a:lnTo>
                <a:lnTo>
                  <a:pt x="2383" y="12133"/>
                </a:lnTo>
                <a:lnTo>
                  <a:pt x="0" y="10800"/>
                </a:lnTo>
                <a:lnTo>
                  <a:pt x="2383" y="9467"/>
                </a:lnTo>
                <a:lnTo>
                  <a:pt x="529" y="7463"/>
                </a:lnTo>
                <a:lnTo>
                  <a:pt x="3207" y="6931"/>
                </a:lnTo>
                <a:lnTo>
                  <a:pt x="2063" y="4452"/>
                </a:lnTo>
                <a:lnTo>
                  <a:pt x="4774" y="4774"/>
                </a:lnTo>
                <a:lnTo>
                  <a:pt x="4452" y="2063"/>
                </a:lnTo>
                <a:lnTo>
                  <a:pt x="6931" y="3207"/>
                </a:lnTo>
                <a:lnTo>
                  <a:pt x="7463" y="529"/>
                </a:lnTo>
                <a:lnTo>
                  <a:pt x="9467" y="2383"/>
                </a:lnTo>
                <a:close/>
              </a:path>
            </a:pathLst>
          </a:custGeom>
          <a:gradFill>
            <a:gsLst>
              <a:gs pos="0">
                <a:srgbClr val="BB1900"/>
              </a:gs>
              <a:gs pos="100000">
                <a:srgbClr val="7F0D04"/>
              </a:gs>
            </a:gsLst>
            <a:lin ang="5400000"/>
          </a:gradFill>
          <a:ln>
            <a:solidFill>
              <a:srgbClr val="C51A01"/>
            </a:solidFill>
          </a:ln>
          <a:effectLst>
            <a:outerShdw sx="100000" sy="100000" kx="0" ky="0" algn="b" rotWithShape="0" blurRad="127000" dist="63500" dir="2700000">
              <a:srgbClr val="000000">
                <a:alpha val="50000"/>
              </a:srgbClr>
            </a:outerShdw>
          </a:effectLst>
        </p:spPr>
        <p:txBody>
          <a:bodyPr lIns="50800" tIns="50800" rIns="50800" bIns="50800"/>
          <a:lstStyle/>
          <a:p>
            <a:pPr marL="0" indent="0" algn="ctr">
              <a:lnSpc>
                <a:spcPct val="100000"/>
              </a:lnSpc>
              <a:spcBef>
                <a:spcPts val="0"/>
              </a:spcBef>
              <a:buClr>
                <a:srgbClr val="A29A85"/>
              </a:buClr>
              <a:buSzTx/>
              <a:buNone/>
              <a:defRPr b="1" spc="-34" sz="3400">
                <a:solidFill>
                  <a:srgbClr val="3F0301">
                    <a:alpha val="75000"/>
                  </a:srgbClr>
                </a:solidFill>
                <a:latin typeface="American Typewriter"/>
                <a:ea typeface="American Typewriter"/>
                <a:cs typeface="American Typewriter"/>
                <a:sym typeface="American Typewriter"/>
              </a:defRPr>
            </a:pPr>
          </a:p>
        </p:txBody>
      </p:sp>
      <p:sp>
        <p:nvSpPr>
          <p:cNvPr id="292" name="Shape 292"/>
          <p:cNvSpPr/>
          <p:nvPr>
            <p:ph type="body" sz="quarter" idx="16"/>
          </p:nvPr>
        </p:nvSpPr>
        <p:spPr>
          <a:xfrm rot="300000">
            <a:off x="10769600" y="990599"/>
            <a:ext cx="1511301" cy="495301"/>
          </a:xfrm>
          <a:prstGeom prst="rect">
            <a:avLst/>
          </a:prstGeom>
          <a:effectLst>
            <a:outerShdw sx="100000" sy="100000" kx="0" ky="0" algn="b" rotWithShape="0" blurRad="12700" dist="25400" dir="13500000">
              <a:srgbClr val="E63119">
                <a:alpha val="35000"/>
              </a:srgbClr>
            </a:outerShdw>
          </a:effectLst>
        </p:spPr>
        <p:txBody>
          <a:bodyPr>
            <a:spAutoFit/>
          </a:bodyPr>
          <a:lstStyle>
            <a:lvl1pPr marL="0" indent="0" algn="ctr">
              <a:spcBef>
                <a:spcPts val="0"/>
              </a:spcBef>
              <a:buSzTx/>
              <a:buNone/>
              <a:defRPr b="1" spc="-32" sz="3200">
                <a:solidFill>
                  <a:srgbClr val="1C0101">
                    <a:alpha val="85000"/>
                  </a:srgbClr>
                </a:solidFill>
                <a:latin typeface="American Typewriter"/>
                <a:ea typeface="American Typewriter"/>
                <a:cs typeface="American Typewriter"/>
                <a:sym typeface="American Typewriter"/>
              </a:defRPr>
            </a:lvl1pPr>
          </a:lstStyle>
          <a:p>
            <a:pPr/>
            <a:r>
              <a:t>Text</a:t>
            </a:r>
          </a:p>
        </p:txBody>
      </p:sp>
      <p:sp>
        <p:nvSpPr>
          <p:cNvPr id="293" name="Shape 293"/>
          <p:cNvSpPr/>
          <p:nvPr>
            <p:ph type="pic" sz="quarter" idx="17"/>
          </p:nvPr>
        </p:nvSpPr>
        <p:spPr>
          <a:xfrm>
            <a:off x="1016000" y="1016000"/>
            <a:ext cx="5232400" cy="3606800"/>
          </a:xfrm>
          <a:prstGeom prst="rect">
            <a:avLst/>
          </a:prstGeom>
          <a:ln w="9525">
            <a:round/>
          </a:ln>
          <a:effectLst/>
        </p:spPr>
        <p:txBody>
          <a:bodyPr lIns="91439" tIns="45719" rIns="91439" bIns="45719" anchor="t"/>
          <a:lstStyle/>
          <a:p>
            <a:pPr/>
          </a:p>
        </p:txBody>
      </p:sp>
      <p:sp>
        <p:nvSpPr>
          <p:cNvPr id="294" name="Shape 294"/>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
        <p:nvSpPr>
          <p:cNvPr id="301" name="Shape 301"/>
          <p:cNvSpPr/>
          <p:nvPr>
            <p:ph type="pic" sz="quarter" idx="13"/>
          </p:nvPr>
        </p:nvSpPr>
        <p:spPr>
          <a:xfrm>
            <a:off x="6756400" y="5130800"/>
            <a:ext cx="5232400" cy="3606800"/>
          </a:xfrm>
          <a:prstGeom prst="rect">
            <a:avLst/>
          </a:prstGeom>
          <a:ln w="9525">
            <a:round/>
          </a:ln>
          <a:effectLst/>
        </p:spPr>
        <p:txBody>
          <a:bodyPr lIns="91439" tIns="45719" rIns="91439" bIns="45719" anchor="t"/>
          <a:lstStyle/>
          <a:p>
            <a:pPr/>
          </a:p>
        </p:txBody>
      </p:sp>
      <p:sp>
        <p:nvSpPr>
          <p:cNvPr id="302" name="Shape 302"/>
          <p:cNvSpPr/>
          <p:nvPr>
            <p:ph type="pic" sz="half" idx="14"/>
          </p:nvPr>
        </p:nvSpPr>
        <p:spPr>
          <a:xfrm>
            <a:off x="1016000" y="1016000"/>
            <a:ext cx="5232400" cy="7721600"/>
          </a:xfrm>
          <a:prstGeom prst="rect">
            <a:avLst/>
          </a:prstGeom>
          <a:ln w="9525">
            <a:round/>
          </a:ln>
          <a:effectLst/>
        </p:spPr>
        <p:txBody>
          <a:bodyPr lIns="91439" tIns="45719" rIns="91439" bIns="45719" anchor="t"/>
          <a:lstStyle/>
          <a:p>
            <a:pPr/>
          </a:p>
        </p:txBody>
      </p:sp>
      <p:sp>
        <p:nvSpPr>
          <p:cNvPr id="303" name="Shape 303"/>
          <p:cNvSpPr/>
          <p:nvPr>
            <p:ph type="pic" sz="quarter" idx="15"/>
          </p:nvPr>
        </p:nvSpPr>
        <p:spPr>
          <a:xfrm>
            <a:off x="6756400" y="1016000"/>
            <a:ext cx="5232400" cy="3606800"/>
          </a:xfrm>
          <a:prstGeom prst="rect">
            <a:avLst/>
          </a:prstGeom>
          <a:ln w="9525">
            <a:round/>
          </a:ln>
          <a:effectLst/>
        </p:spPr>
        <p:txBody>
          <a:bodyPr lIns="91439" tIns="45719" rIns="91439" bIns="45719" anchor="t"/>
          <a:lstStyle/>
          <a:p>
            <a:pPr/>
          </a:p>
        </p:txBody>
      </p:sp>
      <p:sp>
        <p:nvSpPr>
          <p:cNvPr id="304" name="Shape 304"/>
          <p:cNvSpPr/>
          <p:nvPr>
            <p:ph type="body" sz="quarter" idx="16"/>
          </p:nvPr>
        </p:nvSpPr>
        <p:spPr>
          <a:xfrm rot="300000">
            <a:off x="10414000" y="127000"/>
            <a:ext cx="2235200" cy="2235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12133" y="2383"/>
                </a:lnTo>
                <a:lnTo>
                  <a:pt x="14137" y="529"/>
                </a:lnTo>
                <a:lnTo>
                  <a:pt x="14669" y="3207"/>
                </a:lnTo>
                <a:lnTo>
                  <a:pt x="17148" y="2063"/>
                </a:lnTo>
                <a:lnTo>
                  <a:pt x="16826" y="4774"/>
                </a:lnTo>
                <a:lnTo>
                  <a:pt x="19537" y="4452"/>
                </a:lnTo>
                <a:lnTo>
                  <a:pt x="18393" y="6931"/>
                </a:lnTo>
                <a:lnTo>
                  <a:pt x="21071" y="7463"/>
                </a:lnTo>
                <a:lnTo>
                  <a:pt x="19217" y="9467"/>
                </a:lnTo>
                <a:lnTo>
                  <a:pt x="21600" y="10800"/>
                </a:lnTo>
                <a:lnTo>
                  <a:pt x="19217" y="12133"/>
                </a:lnTo>
                <a:lnTo>
                  <a:pt x="21071" y="14137"/>
                </a:lnTo>
                <a:lnTo>
                  <a:pt x="18393" y="14669"/>
                </a:lnTo>
                <a:lnTo>
                  <a:pt x="19537" y="17148"/>
                </a:lnTo>
                <a:lnTo>
                  <a:pt x="16826" y="16826"/>
                </a:lnTo>
                <a:lnTo>
                  <a:pt x="17148" y="19537"/>
                </a:lnTo>
                <a:lnTo>
                  <a:pt x="14669" y="18393"/>
                </a:lnTo>
                <a:lnTo>
                  <a:pt x="14137" y="21071"/>
                </a:lnTo>
                <a:lnTo>
                  <a:pt x="12133" y="19217"/>
                </a:lnTo>
                <a:lnTo>
                  <a:pt x="10800" y="21600"/>
                </a:lnTo>
                <a:lnTo>
                  <a:pt x="9467" y="19217"/>
                </a:lnTo>
                <a:lnTo>
                  <a:pt x="7463" y="21071"/>
                </a:lnTo>
                <a:lnTo>
                  <a:pt x="6931" y="18393"/>
                </a:lnTo>
                <a:lnTo>
                  <a:pt x="4452" y="19537"/>
                </a:lnTo>
                <a:lnTo>
                  <a:pt x="4774" y="16826"/>
                </a:lnTo>
                <a:lnTo>
                  <a:pt x="2063" y="17148"/>
                </a:lnTo>
                <a:lnTo>
                  <a:pt x="3207" y="14669"/>
                </a:lnTo>
                <a:lnTo>
                  <a:pt x="529" y="14137"/>
                </a:lnTo>
                <a:lnTo>
                  <a:pt x="2383" y="12133"/>
                </a:lnTo>
                <a:lnTo>
                  <a:pt x="0" y="10800"/>
                </a:lnTo>
                <a:lnTo>
                  <a:pt x="2383" y="9467"/>
                </a:lnTo>
                <a:lnTo>
                  <a:pt x="529" y="7463"/>
                </a:lnTo>
                <a:lnTo>
                  <a:pt x="3207" y="6931"/>
                </a:lnTo>
                <a:lnTo>
                  <a:pt x="2063" y="4452"/>
                </a:lnTo>
                <a:lnTo>
                  <a:pt x="4774" y="4774"/>
                </a:lnTo>
                <a:lnTo>
                  <a:pt x="4452" y="2063"/>
                </a:lnTo>
                <a:lnTo>
                  <a:pt x="6931" y="3207"/>
                </a:lnTo>
                <a:lnTo>
                  <a:pt x="7463" y="529"/>
                </a:lnTo>
                <a:lnTo>
                  <a:pt x="9467" y="2383"/>
                </a:lnTo>
                <a:close/>
              </a:path>
            </a:pathLst>
          </a:custGeom>
          <a:gradFill>
            <a:gsLst>
              <a:gs pos="0">
                <a:srgbClr val="BB1900"/>
              </a:gs>
              <a:gs pos="100000">
                <a:srgbClr val="7F0D04"/>
              </a:gs>
            </a:gsLst>
            <a:lin ang="5400000"/>
          </a:gradFill>
          <a:ln>
            <a:solidFill>
              <a:srgbClr val="C51A01"/>
            </a:solidFill>
          </a:ln>
          <a:effectLst>
            <a:outerShdw sx="100000" sy="100000" kx="0" ky="0" algn="b" rotWithShape="0" blurRad="127000" dist="63500" dir="2700000">
              <a:srgbClr val="000000">
                <a:alpha val="50000"/>
              </a:srgbClr>
            </a:outerShdw>
          </a:effectLst>
        </p:spPr>
        <p:txBody>
          <a:bodyPr lIns="50800" tIns="50800" rIns="50800" bIns="50800"/>
          <a:lstStyle/>
          <a:p>
            <a:pPr marL="0" indent="0" algn="ctr">
              <a:lnSpc>
                <a:spcPct val="100000"/>
              </a:lnSpc>
              <a:spcBef>
                <a:spcPts val="0"/>
              </a:spcBef>
              <a:buClr>
                <a:srgbClr val="A29A85"/>
              </a:buClr>
              <a:buSzTx/>
              <a:buNone/>
              <a:defRPr b="1" spc="-34" sz="3400">
                <a:solidFill>
                  <a:srgbClr val="3F0301">
                    <a:alpha val="75000"/>
                  </a:srgbClr>
                </a:solidFill>
                <a:latin typeface="American Typewriter"/>
                <a:ea typeface="American Typewriter"/>
                <a:cs typeface="American Typewriter"/>
                <a:sym typeface="American Typewriter"/>
              </a:defRPr>
            </a:pPr>
          </a:p>
        </p:txBody>
      </p:sp>
      <p:sp>
        <p:nvSpPr>
          <p:cNvPr id="305" name="Shape 305"/>
          <p:cNvSpPr/>
          <p:nvPr>
            <p:ph type="body" sz="quarter" idx="17"/>
          </p:nvPr>
        </p:nvSpPr>
        <p:spPr>
          <a:xfrm rot="300000">
            <a:off x="10769600" y="990599"/>
            <a:ext cx="1511301" cy="495301"/>
          </a:xfrm>
          <a:prstGeom prst="rect">
            <a:avLst/>
          </a:prstGeom>
          <a:effectLst>
            <a:outerShdw sx="100000" sy="100000" kx="0" ky="0" algn="b" rotWithShape="0" blurRad="12700" dist="25400" dir="13500000">
              <a:srgbClr val="E63119">
                <a:alpha val="35000"/>
              </a:srgbClr>
            </a:outerShdw>
          </a:effectLst>
        </p:spPr>
        <p:txBody>
          <a:bodyPr>
            <a:spAutoFit/>
          </a:bodyPr>
          <a:lstStyle>
            <a:lvl1pPr marL="0" indent="0" algn="ctr">
              <a:spcBef>
                <a:spcPts val="0"/>
              </a:spcBef>
              <a:buSzTx/>
              <a:buNone/>
              <a:defRPr b="1" spc="-32" sz="3200">
                <a:solidFill>
                  <a:srgbClr val="1C0101">
                    <a:alpha val="85000"/>
                  </a:srgbClr>
                </a:solidFill>
                <a:latin typeface="American Typewriter"/>
                <a:ea typeface="American Typewriter"/>
                <a:cs typeface="American Typewriter"/>
                <a:sym typeface="American Typewriter"/>
              </a:defRPr>
            </a:lvl1pPr>
          </a:lstStyle>
          <a:p>
            <a:pPr/>
            <a:r>
              <a:t>Text</a:t>
            </a:r>
          </a:p>
        </p:txBody>
      </p:sp>
      <p:sp>
        <p:nvSpPr>
          <p:cNvPr id="306" name="Shape 306"/>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
        <p:nvSpPr>
          <p:cNvPr id="313" name="Shape 313"/>
          <p:cNvSpPr/>
          <p:nvPr>
            <p:ph type="pic" sz="quarter" idx="13"/>
          </p:nvPr>
        </p:nvSpPr>
        <p:spPr>
          <a:xfrm>
            <a:off x="6756400" y="5130800"/>
            <a:ext cx="5232400" cy="3606800"/>
          </a:xfrm>
          <a:prstGeom prst="rect">
            <a:avLst/>
          </a:prstGeom>
          <a:ln w="9525">
            <a:round/>
          </a:ln>
          <a:effectLst/>
        </p:spPr>
        <p:txBody>
          <a:bodyPr lIns="91439" tIns="45719" rIns="91439" bIns="45719" anchor="t"/>
          <a:lstStyle/>
          <a:p>
            <a:pPr/>
          </a:p>
        </p:txBody>
      </p:sp>
      <p:sp>
        <p:nvSpPr>
          <p:cNvPr id="314" name="Shape 314"/>
          <p:cNvSpPr/>
          <p:nvPr>
            <p:ph type="pic" sz="quarter" idx="14"/>
          </p:nvPr>
        </p:nvSpPr>
        <p:spPr>
          <a:xfrm>
            <a:off x="6756400" y="1016000"/>
            <a:ext cx="5232400" cy="3606800"/>
          </a:xfrm>
          <a:prstGeom prst="rect">
            <a:avLst/>
          </a:prstGeom>
          <a:ln w="9525">
            <a:round/>
          </a:ln>
          <a:effectLst/>
        </p:spPr>
        <p:txBody>
          <a:bodyPr lIns="91439" tIns="45719" rIns="91439" bIns="45719" anchor="t"/>
          <a:lstStyle/>
          <a:p>
            <a:pPr/>
          </a:p>
        </p:txBody>
      </p:sp>
      <p:sp>
        <p:nvSpPr>
          <p:cNvPr id="315" name="Shape 315"/>
          <p:cNvSpPr/>
          <p:nvPr>
            <p:ph type="body" sz="quarter" idx="15"/>
          </p:nvPr>
        </p:nvSpPr>
        <p:spPr>
          <a:xfrm rot="300000">
            <a:off x="10414000" y="127000"/>
            <a:ext cx="2235200" cy="2235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12133" y="2383"/>
                </a:lnTo>
                <a:lnTo>
                  <a:pt x="14137" y="529"/>
                </a:lnTo>
                <a:lnTo>
                  <a:pt x="14669" y="3207"/>
                </a:lnTo>
                <a:lnTo>
                  <a:pt x="17148" y="2063"/>
                </a:lnTo>
                <a:lnTo>
                  <a:pt x="16826" y="4774"/>
                </a:lnTo>
                <a:lnTo>
                  <a:pt x="19537" y="4452"/>
                </a:lnTo>
                <a:lnTo>
                  <a:pt x="18393" y="6931"/>
                </a:lnTo>
                <a:lnTo>
                  <a:pt x="21071" y="7463"/>
                </a:lnTo>
                <a:lnTo>
                  <a:pt x="19217" y="9467"/>
                </a:lnTo>
                <a:lnTo>
                  <a:pt x="21600" y="10800"/>
                </a:lnTo>
                <a:lnTo>
                  <a:pt x="19217" y="12133"/>
                </a:lnTo>
                <a:lnTo>
                  <a:pt x="21071" y="14137"/>
                </a:lnTo>
                <a:lnTo>
                  <a:pt x="18393" y="14669"/>
                </a:lnTo>
                <a:lnTo>
                  <a:pt x="19537" y="17148"/>
                </a:lnTo>
                <a:lnTo>
                  <a:pt x="16826" y="16826"/>
                </a:lnTo>
                <a:lnTo>
                  <a:pt x="17148" y="19537"/>
                </a:lnTo>
                <a:lnTo>
                  <a:pt x="14669" y="18393"/>
                </a:lnTo>
                <a:lnTo>
                  <a:pt x="14137" y="21071"/>
                </a:lnTo>
                <a:lnTo>
                  <a:pt x="12133" y="19217"/>
                </a:lnTo>
                <a:lnTo>
                  <a:pt x="10800" y="21600"/>
                </a:lnTo>
                <a:lnTo>
                  <a:pt x="9467" y="19217"/>
                </a:lnTo>
                <a:lnTo>
                  <a:pt x="7463" y="21071"/>
                </a:lnTo>
                <a:lnTo>
                  <a:pt x="6931" y="18393"/>
                </a:lnTo>
                <a:lnTo>
                  <a:pt x="4452" y="19537"/>
                </a:lnTo>
                <a:lnTo>
                  <a:pt x="4774" y="16826"/>
                </a:lnTo>
                <a:lnTo>
                  <a:pt x="2063" y="17148"/>
                </a:lnTo>
                <a:lnTo>
                  <a:pt x="3207" y="14669"/>
                </a:lnTo>
                <a:lnTo>
                  <a:pt x="529" y="14137"/>
                </a:lnTo>
                <a:lnTo>
                  <a:pt x="2383" y="12133"/>
                </a:lnTo>
                <a:lnTo>
                  <a:pt x="0" y="10800"/>
                </a:lnTo>
                <a:lnTo>
                  <a:pt x="2383" y="9467"/>
                </a:lnTo>
                <a:lnTo>
                  <a:pt x="529" y="7463"/>
                </a:lnTo>
                <a:lnTo>
                  <a:pt x="3207" y="6931"/>
                </a:lnTo>
                <a:lnTo>
                  <a:pt x="2063" y="4452"/>
                </a:lnTo>
                <a:lnTo>
                  <a:pt x="4774" y="4774"/>
                </a:lnTo>
                <a:lnTo>
                  <a:pt x="4452" y="2063"/>
                </a:lnTo>
                <a:lnTo>
                  <a:pt x="6931" y="3207"/>
                </a:lnTo>
                <a:lnTo>
                  <a:pt x="7463" y="529"/>
                </a:lnTo>
                <a:lnTo>
                  <a:pt x="9467" y="2383"/>
                </a:lnTo>
                <a:close/>
              </a:path>
            </a:pathLst>
          </a:custGeom>
          <a:gradFill>
            <a:gsLst>
              <a:gs pos="0">
                <a:srgbClr val="BB1900"/>
              </a:gs>
              <a:gs pos="100000">
                <a:srgbClr val="7F0D04"/>
              </a:gs>
            </a:gsLst>
            <a:lin ang="5400000"/>
          </a:gradFill>
          <a:ln>
            <a:solidFill>
              <a:srgbClr val="C51A01"/>
            </a:solidFill>
          </a:ln>
          <a:effectLst>
            <a:outerShdw sx="100000" sy="100000" kx="0" ky="0" algn="b" rotWithShape="0" blurRad="127000" dist="63500" dir="2700000">
              <a:srgbClr val="000000">
                <a:alpha val="50000"/>
              </a:srgbClr>
            </a:outerShdw>
          </a:effectLst>
        </p:spPr>
        <p:txBody>
          <a:bodyPr lIns="50800" tIns="50800" rIns="50800" bIns="50800"/>
          <a:lstStyle/>
          <a:p>
            <a:pPr marL="0" indent="0" algn="ctr">
              <a:lnSpc>
                <a:spcPct val="100000"/>
              </a:lnSpc>
              <a:spcBef>
                <a:spcPts val="0"/>
              </a:spcBef>
              <a:buClr>
                <a:srgbClr val="A29A85"/>
              </a:buClr>
              <a:buSzTx/>
              <a:buNone/>
              <a:defRPr b="1" spc="-34" sz="3400">
                <a:solidFill>
                  <a:srgbClr val="3F0301">
                    <a:alpha val="75000"/>
                  </a:srgbClr>
                </a:solidFill>
                <a:latin typeface="American Typewriter"/>
                <a:ea typeface="American Typewriter"/>
                <a:cs typeface="American Typewriter"/>
                <a:sym typeface="American Typewriter"/>
              </a:defRPr>
            </a:pPr>
          </a:p>
        </p:txBody>
      </p:sp>
      <p:sp>
        <p:nvSpPr>
          <p:cNvPr id="316" name="Shape 316"/>
          <p:cNvSpPr/>
          <p:nvPr>
            <p:ph type="body" sz="quarter" idx="16"/>
          </p:nvPr>
        </p:nvSpPr>
        <p:spPr>
          <a:xfrm rot="300000">
            <a:off x="10769600" y="990599"/>
            <a:ext cx="1511301" cy="495301"/>
          </a:xfrm>
          <a:prstGeom prst="rect">
            <a:avLst/>
          </a:prstGeom>
          <a:effectLst>
            <a:outerShdw sx="100000" sy="100000" kx="0" ky="0" algn="b" rotWithShape="0" blurRad="12700" dist="25400" dir="13500000">
              <a:srgbClr val="E63119">
                <a:alpha val="35000"/>
              </a:srgbClr>
            </a:outerShdw>
          </a:effectLst>
        </p:spPr>
        <p:txBody>
          <a:bodyPr>
            <a:spAutoFit/>
          </a:bodyPr>
          <a:lstStyle>
            <a:lvl1pPr marL="0" indent="0" algn="ctr">
              <a:spcBef>
                <a:spcPts val="0"/>
              </a:spcBef>
              <a:buSzTx/>
              <a:buNone/>
              <a:defRPr b="1" spc="-32" sz="3200">
                <a:solidFill>
                  <a:srgbClr val="1C0101">
                    <a:alpha val="85000"/>
                  </a:srgbClr>
                </a:solidFill>
                <a:latin typeface="American Typewriter"/>
                <a:ea typeface="American Typewriter"/>
                <a:cs typeface="American Typewriter"/>
                <a:sym typeface="American Typewriter"/>
              </a:defRPr>
            </a:lvl1pPr>
          </a:lstStyle>
          <a:p>
            <a:pPr/>
            <a:r>
              <a:t>Text</a:t>
            </a:r>
          </a:p>
        </p:txBody>
      </p:sp>
      <p:sp>
        <p:nvSpPr>
          <p:cNvPr id="317" name="Shape 317"/>
          <p:cNvSpPr/>
          <p:nvPr>
            <p:ph type="pic" sz="quarter" idx="17"/>
          </p:nvPr>
        </p:nvSpPr>
        <p:spPr>
          <a:xfrm>
            <a:off x="1016000" y="5130800"/>
            <a:ext cx="5232400" cy="3606800"/>
          </a:xfrm>
          <a:prstGeom prst="rect">
            <a:avLst/>
          </a:prstGeom>
          <a:ln w="9525">
            <a:round/>
          </a:ln>
          <a:effectLst/>
        </p:spPr>
        <p:txBody>
          <a:bodyPr lIns="91439" tIns="45719" rIns="91439" bIns="45719" anchor="t"/>
          <a:lstStyle/>
          <a:p>
            <a:pPr/>
          </a:p>
        </p:txBody>
      </p:sp>
      <p:sp>
        <p:nvSpPr>
          <p:cNvPr id="318" name="Shape 318"/>
          <p:cNvSpPr/>
          <p:nvPr>
            <p:ph type="pic" sz="quarter" idx="18"/>
          </p:nvPr>
        </p:nvSpPr>
        <p:spPr>
          <a:xfrm>
            <a:off x="1016000" y="1016000"/>
            <a:ext cx="5232400" cy="3606800"/>
          </a:xfrm>
          <a:prstGeom prst="rect">
            <a:avLst/>
          </a:prstGeom>
          <a:ln w="9525">
            <a:round/>
          </a:ln>
          <a:effectLst/>
        </p:spPr>
        <p:txBody>
          <a:bodyPr lIns="91439" tIns="45719" rIns="91439" bIns="45719" anchor="t"/>
          <a:lstStyle/>
          <a:p>
            <a:pPr/>
          </a:p>
        </p:txBody>
      </p:sp>
      <p:sp>
        <p:nvSpPr>
          <p:cNvPr id="319" name="Shape 319"/>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326" name="line.png"/>
          <p:cNvPicPr>
            <a:picLocks noChangeAspect="0"/>
          </p:cNvPicPr>
          <p:nvPr/>
        </p:nvPicPr>
        <p:blipFill>
          <a:blip r:embed="rId2">
            <a:extLst/>
          </a:blip>
          <a:stretch>
            <a:fillRect/>
          </a:stretch>
        </p:blipFill>
        <p:spPr>
          <a:xfrm>
            <a:off x="0" y="2667000"/>
            <a:ext cx="13004800" cy="1998134"/>
          </a:xfrm>
          <a:prstGeom prst="rect">
            <a:avLst/>
          </a:prstGeom>
          <a:ln w="12700">
            <a:miter lim="400000"/>
          </a:ln>
        </p:spPr>
      </p:pic>
      <p:sp>
        <p:nvSpPr>
          <p:cNvPr id="327" name="Shape 327"/>
          <p:cNvSpPr/>
          <p:nvPr>
            <p:ph type="pic" sz="quarter" idx="13"/>
          </p:nvPr>
        </p:nvSpPr>
        <p:spPr>
          <a:xfrm>
            <a:off x="7613650" y="3168650"/>
            <a:ext cx="4368800" cy="5537200"/>
          </a:xfrm>
          <a:prstGeom prst="rect">
            <a:avLst/>
          </a:prstGeom>
          <a:ln w="9525">
            <a:round/>
          </a:ln>
          <a:effectLst/>
        </p:spPr>
        <p:txBody>
          <a:bodyPr lIns="91439" tIns="45719" rIns="91439" bIns="45719" anchor="t"/>
          <a:lstStyle/>
          <a:p>
            <a:pPr/>
          </a:p>
        </p:txBody>
      </p:sp>
      <p:sp>
        <p:nvSpPr>
          <p:cNvPr id="328" name="Shape 328"/>
          <p:cNvSpPr/>
          <p:nvPr>
            <p:ph type="body" sz="quarter" idx="14"/>
          </p:nvPr>
        </p:nvSpPr>
        <p:spPr>
          <a:xfrm rot="300000">
            <a:off x="10490200" y="7200900"/>
            <a:ext cx="2235200" cy="2235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12133" y="2383"/>
                </a:lnTo>
                <a:lnTo>
                  <a:pt x="14137" y="529"/>
                </a:lnTo>
                <a:lnTo>
                  <a:pt x="14669" y="3207"/>
                </a:lnTo>
                <a:lnTo>
                  <a:pt x="17148" y="2063"/>
                </a:lnTo>
                <a:lnTo>
                  <a:pt x="16826" y="4774"/>
                </a:lnTo>
                <a:lnTo>
                  <a:pt x="19537" y="4452"/>
                </a:lnTo>
                <a:lnTo>
                  <a:pt x="18393" y="6931"/>
                </a:lnTo>
                <a:lnTo>
                  <a:pt x="21071" y="7463"/>
                </a:lnTo>
                <a:lnTo>
                  <a:pt x="19217" y="9467"/>
                </a:lnTo>
                <a:lnTo>
                  <a:pt x="21600" y="10800"/>
                </a:lnTo>
                <a:lnTo>
                  <a:pt x="19217" y="12133"/>
                </a:lnTo>
                <a:lnTo>
                  <a:pt x="21071" y="14137"/>
                </a:lnTo>
                <a:lnTo>
                  <a:pt x="18393" y="14669"/>
                </a:lnTo>
                <a:lnTo>
                  <a:pt x="19537" y="17148"/>
                </a:lnTo>
                <a:lnTo>
                  <a:pt x="16826" y="16826"/>
                </a:lnTo>
                <a:lnTo>
                  <a:pt x="17148" y="19537"/>
                </a:lnTo>
                <a:lnTo>
                  <a:pt x="14669" y="18393"/>
                </a:lnTo>
                <a:lnTo>
                  <a:pt x="14137" y="21071"/>
                </a:lnTo>
                <a:lnTo>
                  <a:pt x="12133" y="19217"/>
                </a:lnTo>
                <a:lnTo>
                  <a:pt x="10800" y="21600"/>
                </a:lnTo>
                <a:lnTo>
                  <a:pt x="9467" y="19217"/>
                </a:lnTo>
                <a:lnTo>
                  <a:pt x="7463" y="21071"/>
                </a:lnTo>
                <a:lnTo>
                  <a:pt x="6931" y="18393"/>
                </a:lnTo>
                <a:lnTo>
                  <a:pt x="4452" y="19537"/>
                </a:lnTo>
                <a:lnTo>
                  <a:pt x="4774" y="16826"/>
                </a:lnTo>
                <a:lnTo>
                  <a:pt x="2063" y="17148"/>
                </a:lnTo>
                <a:lnTo>
                  <a:pt x="3207" y="14669"/>
                </a:lnTo>
                <a:lnTo>
                  <a:pt x="529" y="14137"/>
                </a:lnTo>
                <a:lnTo>
                  <a:pt x="2383" y="12133"/>
                </a:lnTo>
                <a:lnTo>
                  <a:pt x="0" y="10800"/>
                </a:lnTo>
                <a:lnTo>
                  <a:pt x="2383" y="9467"/>
                </a:lnTo>
                <a:lnTo>
                  <a:pt x="529" y="7463"/>
                </a:lnTo>
                <a:lnTo>
                  <a:pt x="3207" y="6931"/>
                </a:lnTo>
                <a:lnTo>
                  <a:pt x="2063" y="4452"/>
                </a:lnTo>
                <a:lnTo>
                  <a:pt x="4774" y="4774"/>
                </a:lnTo>
                <a:lnTo>
                  <a:pt x="4452" y="2063"/>
                </a:lnTo>
                <a:lnTo>
                  <a:pt x="6931" y="3207"/>
                </a:lnTo>
                <a:lnTo>
                  <a:pt x="7463" y="529"/>
                </a:lnTo>
                <a:lnTo>
                  <a:pt x="9467" y="2383"/>
                </a:lnTo>
                <a:close/>
              </a:path>
            </a:pathLst>
          </a:custGeom>
          <a:gradFill>
            <a:gsLst>
              <a:gs pos="0">
                <a:srgbClr val="BB1900"/>
              </a:gs>
              <a:gs pos="100000">
                <a:srgbClr val="7F0D04"/>
              </a:gs>
            </a:gsLst>
            <a:lin ang="5400000"/>
          </a:gradFill>
          <a:ln>
            <a:solidFill>
              <a:srgbClr val="C51A01"/>
            </a:solidFill>
          </a:ln>
          <a:effectLst>
            <a:outerShdw sx="100000" sy="100000" kx="0" ky="0" algn="b" rotWithShape="0" blurRad="127000" dist="63500" dir="2700000">
              <a:srgbClr val="000000">
                <a:alpha val="50000"/>
              </a:srgbClr>
            </a:outerShdw>
          </a:effectLst>
        </p:spPr>
        <p:txBody>
          <a:bodyPr lIns="50800" tIns="50800" rIns="50800" bIns="50800"/>
          <a:lstStyle/>
          <a:p>
            <a:pPr marL="0" indent="0" algn="ctr">
              <a:lnSpc>
                <a:spcPct val="100000"/>
              </a:lnSpc>
              <a:spcBef>
                <a:spcPts val="0"/>
              </a:spcBef>
              <a:buClr>
                <a:srgbClr val="A29A85"/>
              </a:buClr>
              <a:buSzTx/>
              <a:buNone/>
              <a:defRPr b="1" spc="-34" sz="3400">
                <a:solidFill>
                  <a:srgbClr val="3F0301">
                    <a:alpha val="75000"/>
                  </a:srgbClr>
                </a:solidFill>
                <a:latin typeface="American Typewriter"/>
                <a:ea typeface="American Typewriter"/>
                <a:cs typeface="American Typewriter"/>
                <a:sym typeface="American Typewriter"/>
              </a:defRPr>
            </a:pPr>
          </a:p>
        </p:txBody>
      </p:sp>
      <p:sp>
        <p:nvSpPr>
          <p:cNvPr id="329" name="Shape 329"/>
          <p:cNvSpPr/>
          <p:nvPr>
            <p:ph type="body" sz="quarter" idx="15"/>
          </p:nvPr>
        </p:nvSpPr>
        <p:spPr>
          <a:xfrm rot="300000">
            <a:off x="10845800" y="8064500"/>
            <a:ext cx="1511301" cy="495300"/>
          </a:xfrm>
          <a:prstGeom prst="rect">
            <a:avLst/>
          </a:prstGeom>
          <a:effectLst>
            <a:outerShdw sx="100000" sy="100000" kx="0" ky="0" algn="b" rotWithShape="0" blurRad="12700" dist="25400" dir="13500000">
              <a:srgbClr val="E63119">
                <a:alpha val="35000"/>
              </a:srgbClr>
            </a:outerShdw>
          </a:effectLst>
        </p:spPr>
        <p:txBody>
          <a:bodyPr>
            <a:spAutoFit/>
          </a:bodyPr>
          <a:lstStyle>
            <a:lvl1pPr marL="0" indent="0" algn="ctr">
              <a:spcBef>
                <a:spcPts val="0"/>
              </a:spcBef>
              <a:buSzTx/>
              <a:buNone/>
              <a:defRPr b="1" spc="-32" sz="3200">
                <a:solidFill>
                  <a:srgbClr val="1C0101">
                    <a:alpha val="85000"/>
                  </a:srgbClr>
                </a:solidFill>
                <a:latin typeface="American Typewriter"/>
                <a:ea typeface="American Typewriter"/>
                <a:cs typeface="American Typewriter"/>
                <a:sym typeface="American Typewriter"/>
              </a:defRPr>
            </a:lvl1pPr>
          </a:lstStyle>
          <a:p>
            <a:pPr/>
            <a:r>
              <a:t>Text</a:t>
            </a:r>
          </a:p>
        </p:txBody>
      </p:sp>
      <p:sp>
        <p:nvSpPr>
          <p:cNvPr id="330" name="Shape 330"/>
          <p:cNvSpPr/>
          <p:nvPr>
            <p:ph type="title"/>
          </p:nvPr>
        </p:nvSpPr>
        <p:spPr>
          <a:prstGeom prst="rect">
            <a:avLst/>
          </a:prstGeom>
        </p:spPr>
        <p:txBody>
          <a:bodyPr/>
          <a:lstStyle/>
          <a:p>
            <a:pPr/>
            <a:r>
              <a:t>Title Text</a:t>
            </a:r>
          </a:p>
        </p:txBody>
      </p:sp>
      <p:sp>
        <p:nvSpPr>
          <p:cNvPr id="331" name="Shape 331"/>
          <p:cNvSpPr/>
          <p:nvPr>
            <p:ph type="body" sz="half" idx="1"/>
          </p:nvPr>
        </p:nvSpPr>
        <p:spPr>
          <a:xfrm>
            <a:off x="1016000" y="3048000"/>
            <a:ext cx="5969000" cy="5689600"/>
          </a:xfrm>
          <a:prstGeom prst="rect">
            <a:avLst/>
          </a:prstGeom>
        </p:spPr>
        <p:txBody>
          <a:bodyPr/>
          <a:lstStyle>
            <a:lvl1pPr marL="698500" indent="-698500">
              <a:buBlip>
                <a:blip r:embed="rId3"/>
              </a:buBlip>
              <a:defRPr spc="-32" sz="3200"/>
            </a:lvl1pPr>
            <a:lvl2pPr marL="1143000" indent="-698500">
              <a:buBlip>
                <a:blip r:embed="rId3"/>
              </a:buBlip>
              <a:defRPr spc="-32" sz="3200"/>
            </a:lvl2pPr>
            <a:lvl3pPr marL="1587500" indent="-698500">
              <a:buBlip>
                <a:blip r:embed="rId3"/>
              </a:buBlip>
              <a:defRPr spc="-32" sz="3200"/>
            </a:lvl3pPr>
            <a:lvl4pPr marL="2032000" indent="-698500">
              <a:buBlip>
                <a:blip r:embed="rId3"/>
              </a:buBlip>
              <a:defRPr spc="-32" sz="3200"/>
            </a:lvl4pPr>
            <a:lvl5pPr marL="2476500" indent="-698500">
              <a:buBlip>
                <a:blip r:embed="rId3"/>
              </a:buBlip>
              <a:defRPr spc="-32" sz="3200"/>
            </a:lvl5pPr>
          </a:lstStyle>
          <a:p>
            <a:pPr/>
            <a:r>
              <a:t>Body Level One</a:t>
            </a:r>
          </a:p>
          <a:p>
            <a:pPr lvl="1"/>
            <a:r>
              <a:t>Body Level Two</a:t>
            </a:r>
          </a:p>
          <a:p>
            <a:pPr lvl="2"/>
            <a:r>
              <a:t>Body Level Three</a:t>
            </a:r>
          </a:p>
          <a:p>
            <a:pPr lvl="3"/>
            <a:r>
              <a:t>Body Level Four</a:t>
            </a:r>
          </a:p>
          <a:p>
            <a:pPr lvl="4"/>
            <a:r>
              <a:t>Body Level Five</a:t>
            </a:r>
          </a:p>
        </p:txBody>
      </p:sp>
      <p:sp>
        <p:nvSpPr>
          <p:cNvPr id="332" name="Shape 332"/>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0" showMasterPhAnim="1">
  <p:cSld name="Title, Photo &amp; Bullets">
    <p:spTree>
      <p:nvGrpSpPr>
        <p:cNvPr id="1" name=""/>
        <p:cNvGrpSpPr/>
        <p:nvPr/>
      </p:nvGrpSpPr>
      <p:grpSpPr>
        <a:xfrm>
          <a:off x="0" y="0"/>
          <a:ext cx="0" cy="0"/>
          <a:chOff x="0" y="0"/>
          <a:chExt cx="0" cy="0"/>
        </a:xfrm>
      </p:grpSpPr>
      <p:pic>
        <p:nvPicPr>
          <p:cNvPr id="339" name="line.png"/>
          <p:cNvPicPr>
            <a:picLocks noChangeAspect="0"/>
          </p:cNvPicPr>
          <p:nvPr/>
        </p:nvPicPr>
        <p:blipFill>
          <a:blip r:embed="rId2">
            <a:extLst/>
          </a:blip>
          <a:stretch>
            <a:fillRect/>
          </a:stretch>
        </p:blipFill>
        <p:spPr>
          <a:xfrm>
            <a:off x="0" y="2667000"/>
            <a:ext cx="13004800" cy="1998134"/>
          </a:xfrm>
          <a:prstGeom prst="rect">
            <a:avLst/>
          </a:prstGeom>
          <a:ln w="12700">
            <a:miter lim="400000"/>
          </a:ln>
        </p:spPr>
      </p:pic>
      <p:sp>
        <p:nvSpPr>
          <p:cNvPr id="340" name="Shape 340"/>
          <p:cNvSpPr/>
          <p:nvPr>
            <p:ph type="pic" sz="quarter" idx="13"/>
          </p:nvPr>
        </p:nvSpPr>
        <p:spPr>
          <a:xfrm>
            <a:off x="1009650" y="3168650"/>
            <a:ext cx="4368800" cy="5537200"/>
          </a:xfrm>
          <a:prstGeom prst="rect">
            <a:avLst/>
          </a:prstGeom>
          <a:ln w="9525">
            <a:round/>
          </a:ln>
          <a:effectLst/>
        </p:spPr>
        <p:txBody>
          <a:bodyPr lIns="91439" tIns="45719" rIns="91439" bIns="45719" anchor="t"/>
          <a:lstStyle/>
          <a:p>
            <a:pPr/>
          </a:p>
        </p:txBody>
      </p:sp>
      <p:sp>
        <p:nvSpPr>
          <p:cNvPr id="341" name="Shape 341"/>
          <p:cNvSpPr/>
          <p:nvPr>
            <p:ph type="body" sz="quarter" idx="14"/>
          </p:nvPr>
        </p:nvSpPr>
        <p:spPr>
          <a:xfrm rot="300000">
            <a:off x="3886200" y="7200900"/>
            <a:ext cx="2235200" cy="2235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12133" y="2383"/>
                </a:lnTo>
                <a:lnTo>
                  <a:pt x="14137" y="529"/>
                </a:lnTo>
                <a:lnTo>
                  <a:pt x="14669" y="3207"/>
                </a:lnTo>
                <a:lnTo>
                  <a:pt x="17148" y="2063"/>
                </a:lnTo>
                <a:lnTo>
                  <a:pt x="16826" y="4774"/>
                </a:lnTo>
                <a:lnTo>
                  <a:pt x="19537" y="4452"/>
                </a:lnTo>
                <a:lnTo>
                  <a:pt x="18393" y="6931"/>
                </a:lnTo>
                <a:lnTo>
                  <a:pt x="21071" y="7463"/>
                </a:lnTo>
                <a:lnTo>
                  <a:pt x="19217" y="9467"/>
                </a:lnTo>
                <a:lnTo>
                  <a:pt x="21600" y="10800"/>
                </a:lnTo>
                <a:lnTo>
                  <a:pt x="19217" y="12133"/>
                </a:lnTo>
                <a:lnTo>
                  <a:pt x="21071" y="14137"/>
                </a:lnTo>
                <a:lnTo>
                  <a:pt x="18393" y="14669"/>
                </a:lnTo>
                <a:lnTo>
                  <a:pt x="19537" y="17148"/>
                </a:lnTo>
                <a:lnTo>
                  <a:pt x="16826" y="16826"/>
                </a:lnTo>
                <a:lnTo>
                  <a:pt x="17148" y="19537"/>
                </a:lnTo>
                <a:lnTo>
                  <a:pt x="14669" y="18393"/>
                </a:lnTo>
                <a:lnTo>
                  <a:pt x="14137" y="21071"/>
                </a:lnTo>
                <a:lnTo>
                  <a:pt x="12133" y="19217"/>
                </a:lnTo>
                <a:lnTo>
                  <a:pt x="10800" y="21600"/>
                </a:lnTo>
                <a:lnTo>
                  <a:pt x="9467" y="19217"/>
                </a:lnTo>
                <a:lnTo>
                  <a:pt x="7463" y="21071"/>
                </a:lnTo>
                <a:lnTo>
                  <a:pt x="6931" y="18393"/>
                </a:lnTo>
                <a:lnTo>
                  <a:pt x="4452" y="19537"/>
                </a:lnTo>
                <a:lnTo>
                  <a:pt x="4774" y="16826"/>
                </a:lnTo>
                <a:lnTo>
                  <a:pt x="2063" y="17148"/>
                </a:lnTo>
                <a:lnTo>
                  <a:pt x="3207" y="14669"/>
                </a:lnTo>
                <a:lnTo>
                  <a:pt x="529" y="14137"/>
                </a:lnTo>
                <a:lnTo>
                  <a:pt x="2383" y="12133"/>
                </a:lnTo>
                <a:lnTo>
                  <a:pt x="0" y="10800"/>
                </a:lnTo>
                <a:lnTo>
                  <a:pt x="2383" y="9467"/>
                </a:lnTo>
                <a:lnTo>
                  <a:pt x="529" y="7463"/>
                </a:lnTo>
                <a:lnTo>
                  <a:pt x="3207" y="6931"/>
                </a:lnTo>
                <a:lnTo>
                  <a:pt x="2063" y="4452"/>
                </a:lnTo>
                <a:lnTo>
                  <a:pt x="4774" y="4774"/>
                </a:lnTo>
                <a:lnTo>
                  <a:pt x="4452" y="2063"/>
                </a:lnTo>
                <a:lnTo>
                  <a:pt x="6931" y="3207"/>
                </a:lnTo>
                <a:lnTo>
                  <a:pt x="7463" y="529"/>
                </a:lnTo>
                <a:lnTo>
                  <a:pt x="9467" y="2383"/>
                </a:lnTo>
                <a:close/>
              </a:path>
            </a:pathLst>
          </a:custGeom>
          <a:gradFill>
            <a:gsLst>
              <a:gs pos="0">
                <a:srgbClr val="BB1900"/>
              </a:gs>
              <a:gs pos="100000">
                <a:srgbClr val="7F0D04"/>
              </a:gs>
            </a:gsLst>
            <a:lin ang="5400000"/>
          </a:gradFill>
          <a:ln>
            <a:solidFill>
              <a:srgbClr val="C51A01"/>
            </a:solidFill>
          </a:ln>
          <a:effectLst>
            <a:outerShdw sx="100000" sy="100000" kx="0" ky="0" algn="b" rotWithShape="0" blurRad="127000" dist="63500" dir="2700000">
              <a:srgbClr val="000000">
                <a:alpha val="50000"/>
              </a:srgbClr>
            </a:outerShdw>
          </a:effectLst>
        </p:spPr>
        <p:txBody>
          <a:bodyPr lIns="50800" tIns="50800" rIns="50800" bIns="50800"/>
          <a:lstStyle/>
          <a:p>
            <a:pPr marL="0" indent="0" algn="ctr">
              <a:lnSpc>
                <a:spcPct val="100000"/>
              </a:lnSpc>
              <a:spcBef>
                <a:spcPts val="0"/>
              </a:spcBef>
              <a:buClr>
                <a:srgbClr val="A29A85"/>
              </a:buClr>
              <a:buSzTx/>
              <a:buNone/>
              <a:defRPr b="1" spc="-34" sz="3400">
                <a:solidFill>
                  <a:srgbClr val="3F0301">
                    <a:alpha val="75000"/>
                  </a:srgbClr>
                </a:solidFill>
                <a:latin typeface="American Typewriter"/>
                <a:ea typeface="American Typewriter"/>
                <a:cs typeface="American Typewriter"/>
                <a:sym typeface="American Typewriter"/>
              </a:defRPr>
            </a:pPr>
          </a:p>
        </p:txBody>
      </p:sp>
      <p:sp>
        <p:nvSpPr>
          <p:cNvPr id="342" name="Shape 342"/>
          <p:cNvSpPr/>
          <p:nvPr>
            <p:ph type="body" sz="quarter" idx="15"/>
          </p:nvPr>
        </p:nvSpPr>
        <p:spPr>
          <a:xfrm rot="300000">
            <a:off x="4241800" y="8064500"/>
            <a:ext cx="1511301" cy="495300"/>
          </a:xfrm>
          <a:prstGeom prst="rect">
            <a:avLst/>
          </a:prstGeom>
          <a:effectLst>
            <a:outerShdw sx="100000" sy="100000" kx="0" ky="0" algn="b" rotWithShape="0" blurRad="12700" dist="25400" dir="13500000">
              <a:srgbClr val="E63119">
                <a:alpha val="35000"/>
              </a:srgbClr>
            </a:outerShdw>
          </a:effectLst>
        </p:spPr>
        <p:txBody>
          <a:bodyPr>
            <a:spAutoFit/>
          </a:bodyPr>
          <a:lstStyle>
            <a:lvl1pPr marL="0" indent="0" algn="ctr">
              <a:spcBef>
                <a:spcPts val="0"/>
              </a:spcBef>
              <a:buSzTx/>
              <a:buNone/>
              <a:defRPr b="1" spc="-32" sz="3200">
                <a:solidFill>
                  <a:srgbClr val="1C0101">
                    <a:alpha val="85000"/>
                  </a:srgbClr>
                </a:solidFill>
                <a:latin typeface="American Typewriter"/>
                <a:ea typeface="American Typewriter"/>
                <a:cs typeface="American Typewriter"/>
                <a:sym typeface="American Typewriter"/>
              </a:defRPr>
            </a:lvl1pPr>
          </a:lstStyle>
          <a:p>
            <a:pPr/>
            <a:r>
              <a:t>Text</a:t>
            </a:r>
          </a:p>
        </p:txBody>
      </p:sp>
      <p:sp>
        <p:nvSpPr>
          <p:cNvPr id="343" name="Shape 343"/>
          <p:cNvSpPr/>
          <p:nvPr>
            <p:ph type="title"/>
          </p:nvPr>
        </p:nvSpPr>
        <p:spPr>
          <a:prstGeom prst="rect">
            <a:avLst/>
          </a:prstGeom>
        </p:spPr>
        <p:txBody>
          <a:bodyPr/>
          <a:lstStyle/>
          <a:p>
            <a:pPr/>
            <a:r>
              <a:t>Title Text</a:t>
            </a:r>
          </a:p>
        </p:txBody>
      </p:sp>
      <p:sp>
        <p:nvSpPr>
          <p:cNvPr id="344" name="Shape 344"/>
          <p:cNvSpPr/>
          <p:nvPr>
            <p:ph type="body" sz="half" idx="1"/>
          </p:nvPr>
        </p:nvSpPr>
        <p:spPr>
          <a:xfrm>
            <a:off x="6019800" y="3048000"/>
            <a:ext cx="5969000" cy="5689600"/>
          </a:xfrm>
          <a:prstGeom prst="rect">
            <a:avLst/>
          </a:prstGeom>
        </p:spPr>
        <p:txBody>
          <a:bodyPr/>
          <a:lstStyle>
            <a:lvl1pPr marL="698500" indent="-698500">
              <a:buBlip>
                <a:blip r:embed="rId3"/>
              </a:buBlip>
              <a:defRPr spc="-32" sz="3200"/>
            </a:lvl1pPr>
            <a:lvl2pPr marL="1143000" indent="-698500">
              <a:buBlip>
                <a:blip r:embed="rId3"/>
              </a:buBlip>
              <a:defRPr spc="-32" sz="3200"/>
            </a:lvl2pPr>
            <a:lvl3pPr marL="1587500" indent="-698500">
              <a:buBlip>
                <a:blip r:embed="rId3"/>
              </a:buBlip>
              <a:defRPr spc="-32" sz="3200"/>
            </a:lvl3pPr>
            <a:lvl4pPr marL="2032000" indent="-698500">
              <a:buBlip>
                <a:blip r:embed="rId3"/>
              </a:buBlip>
              <a:defRPr spc="-32" sz="3200"/>
            </a:lvl4pPr>
            <a:lvl5pPr marL="2476500" indent="-698500">
              <a:buBlip>
                <a:blip r:embed="rId3"/>
              </a:buBlip>
              <a:defRPr spc="-32" sz="3200"/>
            </a:lvl5pPr>
          </a:lstStyle>
          <a:p>
            <a:pPr/>
            <a:r>
              <a:t>Body Level One</a:t>
            </a:r>
          </a:p>
          <a:p>
            <a:pPr lvl="1"/>
            <a:r>
              <a:t>Body Level Two</a:t>
            </a:r>
          </a:p>
          <a:p>
            <a:pPr lvl="2"/>
            <a:r>
              <a:t>Body Level Three</a:t>
            </a:r>
          </a:p>
          <a:p>
            <a:pPr lvl="3"/>
            <a:r>
              <a:t>Body Level Four</a:t>
            </a:r>
          </a:p>
          <a:p>
            <a:pPr lvl="4"/>
            <a:r>
              <a:t>Body Level Five</a:t>
            </a:r>
          </a:p>
        </p:txBody>
      </p:sp>
      <p:sp>
        <p:nvSpPr>
          <p:cNvPr id="345" name="Shape 345"/>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0" showMasterPhAnim="1">
  <p:cSld name="Title &amp; Bullets - Left">
    <p:spTree>
      <p:nvGrpSpPr>
        <p:cNvPr id="1" name=""/>
        <p:cNvGrpSpPr/>
        <p:nvPr/>
      </p:nvGrpSpPr>
      <p:grpSpPr>
        <a:xfrm>
          <a:off x="0" y="0"/>
          <a:ext cx="0" cy="0"/>
          <a:chOff x="0" y="0"/>
          <a:chExt cx="0" cy="0"/>
        </a:xfrm>
      </p:grpSpPr>
      <p:pic>
        <p:nvPicPr>
          <p:cNvPr id="352" name="line.png"/>
          <p:cNvPicPr>
            <a:picLocks noChangeAspect="0"/>
          </p:cNvPicPr>
          <p:nvPr/>
        </p:nvPicPr>
        <p:blipFill>
          <a:blip r:embed="rId2">
            <a:extLst/>
          </a:blip>
          <a:stretch>
            <a:fillRect/>
          </a:stretch>
        </p:blipFill>
        <p:spPr>
          <a:xfrm>
            <a:off x="0" y="2667000"/>
            <a:ext cx="13004800" cy="1998134"/>
          </a:xfrm>
          <a:prstGeom prst="rect">
            <a:avLst/>
          </a:prstGeom>
          <a:ln w="12700">
            <a:miter lim="400000"/>
          </a:ln>
        </p:spPr>
      </p:pic>
      <p:sp>
        <p:nvSpPr>
          <p:cNvPr id="353" name="Shape 353"/>
          <p:cNvSpPr/>
          <p:nvPr>
            <p:ph type="title"/>
          </p:nvPr>
        </p:nvSpPr>
        <p:spPr>
          <a:prstGeom prst="rect">
            <a:avLst/>
          </a:prstGeom>
        </p:spPr>
        <p:txBody>
          <a:bodyPr/>
          <a:lstStyle/>
          <a:p>
            <a:pPr/>
            <a:r>
              <a:t>Title Text</a:t>
            </a:r>
          </a:p>
        </p:txBody>
      </p:sp>
      <p:sp>
        <p:nvSpPr>
          <p:cNvPr id="354" name="Shape 354"/>
          <p:cNvSpPr/>
          <p:nvPr>
            <p:ph type="body" sz="half" idx="1"/>
          </p:nvPr>
        </p:nvSpPr>
        <p:spPr>
          <a:xfrm>
            <a:off x="1016000" y="3048000"/>
            <a:ext cx="5969000" cy="5689600"/>
          </a:xfrm>
          <a:prstGeom prst="rect">
            <a:avLst/>
          </a:prstGeom>
        </p:spPr>
        <p:txBody>
          <a:bodyPr/>
          <a:lstStyle>
            <a:lvl1pPr marL="698500" indent="-698500">
              <a:buBlip>
                <a:blip r:embed="rId3"/>
              </a:buBlip>
              <a:defRPr spc="-32" sz="3200"/>
            </a:lvl1pPr>
            <a:lvl2pPr marL="1143000" indent="-698500">
              <a:buBlip>
                <a:blip r:embed="rId3"/>
              </a:buBlip>
              <a:defRPr spc="-32" sz="3200"/>
            </a:lvl2pPr>
            <a:lvl3pPr marL="1587500" indent="-698500">
              <a:buBlip>
                <a:blip r:embed="rId3"/>
              </a:buBlip>
              <a:defRPr spc="-32" sz="3200"/>
            </a:lvl3pPr>
            <a:lvl4pPr marL="2032000" indent="-698500">
              <a:buBlip>
                <a:blip r:embed="rId3"/>
              </a:buBlip>
              <a:defRPr spc="-32" sz="3200"/>
            </a:lvl4pPr>
            <a:lvl5pPr marL="2476500" indent="-698500">
              <a:buBlip>
                <a:blip r:embed="rId3"/>
              </a:buBlip>
              <a:defRPr spc="-32" sz="3200"/>
            </a:lvl5pPr>
          </a:lstStyle>
          <a:p>
            <a:pPr/>
            <a:r>
              <a:t>Body Level One</a:t>
            </a:r>
          </a:p>
          <a:p>
            <a:pPr lvl="1"/>
            <a:r>
              <a:t>Body Level Two</a:t>
            </a:r>
          </a:p>
          <a:p>
            <a:pPr lvl="2"/>
            <a:r>
              <a:t>Body Level Three</a:t>
            </a:r>
          </a:p>
          <a:p>
            <a:pPr lvl="3"/>
            <a:r>
              <a:t>Body Level Four</a:t>
            </a:r>
          </a:p>
          <a:p>
            <a:pPr lvl="4"/>
            <a:r>
              <a:t>Body Level Five</a:t>
            </a:r>
          </a:p>
        </p:txBody>
      </p:sp>
      <p:sp>
        <p:nvSpPr>
          <p:cNvPr id="355" name="Shape 355"/>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0" showMasterPhAnim="1">
  <p:cSld name="Title &amp; Bullets - Right">
    <p:spTree>
      <p:nvGrpSpPr>
        <p:cNvPr id="1" name=""/>
        <p:cNvGrpSpPr/>
        <p:nvPr/>
      </p:nvGrpSpPr>
      <p:grpSpPr>
        <a:xfrm>
          <a:off x="0" y="0"/>
          <a:ext cx="0" cy="0"/>
          <a:chOff x="0" y="0"/>
          <a:chExt cx="0" cy="0"/>
        </a:xfrm>
      </p:grpSpPr>
      <p:pic>
        <p:nvPicPr>
          <p:cNvPr id="362" name="line.png"/>
          <p:cNvPicPr>
            <a:picLocks noChangeAspect="0"/>
          </p:cNvPicPr>
          <p:nvPr/>
        </p:nvPicPr>
        <p:blipFill>
          <a:blip r:embed="rId2">
            <a:extLst/>
          </a:blip>
          <a:stretch>
            <a:fillRect/>
          </a:stretch>
        </p:blipFill>
        <p:spPr>
          <a:xfrm>
            <a:off x="0" y="2667000"/>
            <a:ext cx="13004800" cy="1998134"/>
          </a:xfrm>
          <a:prstGeom prst="rect">
            <a:avLst/>
          </a:prstGeom>
          <a:ln w="12700">
            <a:miter lim="400000"/>
          </a:ln>
        </p:spPr>
      </p:pic>
      <p:sp>
        <p:nvSpPr>
          <p:cNvPr id="363" name="Shape 363"/>
          <p:cNvSpPr/>
          <p:nvPr>
            <p:ph type="title"/>
          </p:nvPr>
        </p:nvSpPr>
        <p:spPr>
          <a:prstGeom prst="rect">
            <a:avLst/>
          </a:prstGeom>
        </p:spPr>
        <p:txBody>
          <a:bodyPr/>
          <a:lstStyle/>
          <a:p>
            <a:pPr/>
            <a:r>
              <a:t>Title Text</a:t>
            </a:r>
          </a:p>
        </p:txBody>
      </p:sp>
      <p:sp>
        <p:nvSpPr>
          <p:cNvPr id="364" name="Shape 364"/>
          <p:cNvSpPr/>
          <p:nvPr>
            <p:ph type="body" sz="half" idx="1"/>
          </p:nvPr>
        </p:nvSpPr>
        <p:spPr>
          <a:xfrm>
            <a:off x="6019800" y="3048000"/>
            <a:ext cx="5969000" cy="5689600"/>
          </a:xfrm>
          <a:prstGeom prst="rect">
            <a:avLst/>
          </a:prstGeom>
        </p:spPr>
        <p:txBody>
          <a:bodyPr/>
          <a:lstStyle>
            <a:lvl1pPr marL="698500" indent="-698500">
              <a:buBlip>
                <a:blip r:embed="rId3"/>
              </a:buBlip>
              <a:defRPr spc="-32" sz="3200"/>
            </a:lvl1pPr>
            <a:lvl2pPr marL="1143000" indent="-698500">
              <a:buBlip>
                <a:blip r:embed="rId3"/>
              </a:buBlip>
              <a:defRPr spc="-32" sz="3200"/>
            </a:lvl2pPr>
            <a:lvl3pPr marL="1587500" indent="-698500">
              <a:buBlip>
                <a:blip r:embed="rId3"/>
              </a:buBlip>
              <a:defRPr spc="-32" sz="3200"/>
            </a:lvl3pPr>
            <a:lvl4pPr marL="2032000" indent="-698500">
              <a:buBlip>
                <a:blip r:embed="rId3"/>
              </a:buBlip>
              <a:defRPr spc="-32" sz="3200"/>
            </a:lvl4pPr>
            <a:lvl5pPr marL="2476500" indent="-698500">
              <a:buBlip>
                <a:blip r:embed="rId3"/>
              </a:buBlip>
              <a:defRPr spc="-32" sz="3200"/>
            </a:lvl5pPr>
          </a:lstStyle>
          <a:p>
            <a:pPr/>
            <a:r>
              <a:t>Body Level One</a:t>
            </a:r>
          </a:p>
          <a:p>
            <a:pPr lvl="1"/>
            <a:r>
              <a:t>Body Level Two</a:t>
            </a:r>
          </a:p>
          <a:p>
            <a:pPr lvl="2"/>
            <a:r>
              <a:t>Body Level Three</a:t>
            </a:r>
          </a:p>
          <a:p>
            <a:pPr lvl="3"/>
            <a:r>
              <a:t>Body Level Four</a:t>
            </a:r>
          </a:p>
          <a:p>
            <a:pPr lvl="4"/>
            <a:r>
              <a:t>Body Level Five</a:t>
            </a:r>
          </a:p>
        </p:txBody>
      </p:sp>
      <p:sp>
        <p:nvSpPr>
          <p:cNvPr id="365" name="Shape 365"/>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a:picLocks noChangeAspect="0"/>
          </p:cNvPicPr>
          <p:nvPr/>
        </p:nvPicPr>
        <p:blipFill>
          <a:blip r:embed="rId3">
            <a:extLst/>
          </a:blip>
          <a:srcRect l="0" t="0" r="0" b="74576"/>
          <a:stretch>
            <a:fillRect/>
          </a:stretch>
        </p:blipFill>
        <p:spPr>
          <a:xfrm>
            <a:off x="0" y="9245600"/>
            <a:ext cx="13004800" cy="508000"/>
          </a:xfrm>
          <a:prstGeom prst="rect">
            <a:avLst/>
          </a:prstGeom>
          <a:ln w="12700">
            <a:miter lim="400000"/>
          </a:ln>
        </p:spPr>
      </p:pic>
      <p:sp>
        <p:nvSpPr>
          <p:cNvPr id="3" name="Shape 3"/>
          <p:cNvSpPr/>
          <p:nvPr>
            <p:ph type="body" idx="1"/>
          </p:nvPr>
        </p:nvSpPr>
        <p:spPr>
          <a:xfrm>
            <a:off x="1016000" y="1016000"/>
            <a:ext cx="10972800" cy="7721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a:r>
              <a:t>Body Level One</a:t>
            </a:r>
          </a:p>
          <a:p>
            <a:pPr lvl="1"/>
            <a:r>
              <a:t>Body Level Two</a:t>
            </a:r>
          </a:p>
          <a:p>
            <a:pPr lvl="2"/>
            <a:r>
              <a:t>Body Level Three</a:t>
            </a:r>
          </a:p>
          <a:p>
            <a:pPr lvl="3"/>
            <a:r>
              <a:t>Body Level Four</a:t>
            </a:r>
          </a:p>
          <a:p>
            <a:pPr lvl="4"/>
            <a:r>
              <a:t>Body Level Five</a:t>
            </a:r>
          </a:p>
        </p:txBody>
      </p:sp>
      <p:sp>
        <p:nvSpPr>
          <p:cNvPr id="4" name="Shape 4"/>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a:r>
              <a:t>Title Text</a:t>
            </a:r>
          </a:p>
        </p:txBody>
      </p:sp>
      <p:sp>
        <p:nvSpPr>
          <p:cNvPr id="5" name="Shape 5"/>
          <p:cNvSpPr/>
          <p:nvPr>
            <p:ph type="sldNum" sz="quarter" idx="2"/>
          </p:nvPr>
        </p:nvSpPr>
        <p:spPr>
          <a:xfrm>
            <a:off x="6352211" y="9010650"/>
            <a:ext cx="313078" cy="330200"/>
          </a:xfrm>
          <a:prstGeom prst="rect">
            <a:avLst/>
          </a:prstGeom>
          <a:ln w="12700">
            <a:miter lim="400000"/>
          </a:ln>
          <a:effectLst>
            <a:outerShdw sx="100000" sy="100000" kx="0" ky="0" algn="b" rotWithShape="0" blurRad="38100" dist="38100" dir="13500000">
              <a:srgbClr val="000000">
                <a:alpha val="15000"/>
              </a:srgbClr>
            </a:outerShdw>
          </a:effectLst>
        </p:spPr>
        <p:txBody>
          <a:bodyPr wrap="none" lIns="0" tIns="0" rIns="0" bIns="0">
            <a:spAutoFit/>
          </a:bodyPr>
          <a:lstStyle>
            <a:lvl1pPr>
              <a:lnSpc>
                <a:spcPct val="70000"/>
              </a:lnSpc>
              <a:defRPr spc="-18" sz="1800">
                <a:solidFill>
                  <a:srgbClr val="AC1600"/>
                </a:solidFill>
                <a:latin typeface="+mn-lt"/>
                <a:ea typeface="+mn-ea"/>
                <a:cs typeface="+mn-cs"/>
                <a:sym typeface="Arial Black"/>
              </a:defRPr>
            </a:lvl1pPr>
          </a:lstStyle>
          <a:p>
            <a:pPr/>
            <a:fld id="{86CB4B4D-7CA3-9044-876B-883B54F8677D}" type="slidenum"/>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xmlns:p14="http://schemas.microsoft.com/office/powerpoint/2010/main" spd="med" advClick="1"/>
  <p:txStyles>
    <p:titleStyle>
      <a:lvl1pPr marL="0" marR="0" indent="0" algn="ctr" defTabSz="584200" rtl="0" latinLnBrk="0">
        <a:lnSpc>
          <a:spcPct val="70000"/>
        </a:lnSpc>
        <a:spcBef>
          <a:spcPts val="0"/>
        </a:spcBef>
        <a:spcAft>
          <a:spcPts val="0"/>
        </a:spcAft>
        <a:buClrTx/>
        <a:buSzTx/>
        <a:buFontTx/>
        <a:buNone/>
        <a:tabLst/>
        <a:defRPr b="0" baseline="0" cap="none" i="0" spc="-84" strike="noStrike" sz="8400" u="none">
          <a:ln>
            <a:noFill/>
          </a:ln>
          <a:solidFill>
            <a:srgbClr val="FCEFC5"/>
          </a:solidFill>
          <a:uFillTx/>
          <a:latin typeface="+mn-lt"/>
          <a:ea typeface="+mn-ea"/>
          <a:cs typeface="+mn-cs"/>
          <a:sym typeface="Arial Black"/>
        </a:defRPr>
      </a:lvl1pPr>
      <a:lvl2pPr marL="0" marR="0" indent="228600" algn="ctr" defTabSz="584200" rtl="0" latinLnBrk="0">
        <a:lnSpc>
          <a:spcPct val="70000"/>
        </a:lnSpc>
        <a:spcBef>
          <a:spcPts val="0"/>
        </a:spcBef>
        <a:spcAft>
          <a:spcPts val="0"/>
        </a:spcAft>
        <a:buClrTx/>
        <a:buSzTx/>
        <a:buFontTx/>
        <a:buNone/>
        <a:tabLst/>
        <a:defRPr b="0" baseline="0" cap="none" i="0" spc="-84" strike="noStrike" sz="8400" u="none">
          <a:ln>
            <a:noFill/>
          </a:ln>
          <a:solidFill>
            <a:srgbClr val="FCEFC5"/>
          </a:solidFill>
          <a:uFillTx/>
          <a:latin typeface="+mn-lt"/>
          <a:ea typeface="+mn-ea"/>
          <a:cs typeface="+mn-cs"/>
          <a:sym typeface="Arial Black"/>
        </a:defRPr>
      </a:lvl2pPr>
      <a:lvl3pPr marL="0" marR="0" indent="457200" algn="ctr" defTabSz="584200" rtl="0" latinLnBrk="0">
        <a:lnSpc>
          <a:spcPct val="70000"/>
        </a:lnSpc>
        <a:spcBef>
          <a:spcPts val="0"/>
        </a:spcBef>
        <a:spcAft>
          <a:spcPts val="0"/>
        </a:spcAft>
        <a:buClrTx/>
        <a:buSzTx/>
        <a:buFontTx/>
        <a:buNone/>
        <a:tabLst/>
        <a:defRPr b="0" baseline="0" cap="none" i="0" spc="-84" strike="noStrike" sz="8400" u="none">
          <a:ln>
            <a:noFill/>
          </a:ln>
          <a:solidFill>
            <a:srgbClr val="FCEFC5"/>
          </a:solidFill>
          <a:uFillTx/>
          <a:latin typeface="+mn-lt"/>
          <a:ea typeface="+mn-ea"/>
          <a:cs typeface="+mn-cs"/>
          <a:sym typeface="Arial Black"/>
        </a:defRPr>
      </a:lvl3pPr>
      <a:lvl4pPr marL="0" marR="0" indent="685800" algn="ctr" defTabSz="584200" rtl="0" latinLnBrk="0">
        <a:lnSpc>
          <a:spcPct val="70000"/>
        </a:lnSpc>
        <a:spcBef>
          <a:spcPts val="0"/>
        </a:spcBef>
        <a:spcAft>
          <a:spcPts val="0"/>
        </a:spcAft>
        <a:buClrTx/>
        <a:buSzTx/>
        <a:buFontTx/>
        <a:buNone/>
        <a:tabLst/>
        <a:defRPr b="0" baseline="0" cap="none" i="0" spc="-84" strike="noStrike" sz="8400" u="none">
          <a:ln>
            <a:noFill/>
          </a:ln>
          <a:solidFill>
            <a:srgbClr val="FCEFC5"/>
          </a:solidFill>
          <a:uFillTx/>
          <a:latin typeface="+mn-lt"/>
          <a:ea typeface="+mn-ea"/>
          <a:cs typeface="+mn-cs"/>
          <a:sym typeface="Arial Black"/>
        </a:defRPr>
      </a:lvl4pPr>
      <a:lvl5pPr marL="0" marR="0" indent="914400" algn="ctr" defTabSz="584200" rtl="0" latinLnBrk="0">
        <a:lnSpc>
          <a:spcPct val="70000"/>
        </a:lnSpc>
        <a:spcBef>
          <a:spcPts val="0"/>
        </a:spcBef>
        <a:spcAft>
          <a:spcPts val="0"/>
        </a:spcAft>
        <a:buClrTx/>
        <a:buSzTx/>
        <a:buFontTx/>
        <a:buNone/>
        <a:tabLst/>
        <a:defRPr b="0" baseline="0" cap="none" i="0" spc="-84" strike="noStrike" sz="8400" u="none">
          <a:ln>
            <a:noFill/>
          </a:ln>
          <a:solidFill>
            <a:srgbClr val="FCEFC5"/>
          </a:solidFill>
          <a:uFillTx/>
          <a:latin typeface="+mn-lt"/>
          <a:ea typeface="+mn-ea"/>
          <a:cs typeface="+mn-cs"/>
          <a:sym typeface="Arial Black"/>
        </a:defRPr>
      </a:lvl5pPr>
      <a:lvl6pPr marL="0" marR="0" indent="1143000" algn="ctr" defTabSz="584200" rtl="0" latinLnBrk="0">
        <a:lnSpc>
          <a:spcPct val="70000"/>
        </a:lnSpc>
        <a:spcBef>
          <a:spcPts val="0"/>
        </a:spcBef>
        <a:spcAft>
          <a:spcPts val="0"/>
        </a:spcAft>
        <a:buClrTx/>
        <a:buSzTx/>
        <a:buFontTx/>
        <a:buNone/>
        <a:tabLst/>
        <a:defRPr b="0" baseline="0" cap="none" i="0" spc="-84" strike="noStrike" sz="8400" u="none">
          <a:ln>
            <a:noFill/>
          </a:ln>
          <a:solidFill>
            <a:srgbClr val="FCEFC5"/>
          </a:solidFill>
          <a:uFillTx/>
          <a:latin typeface="+mn-lt"/>
          <a:ea typeface="+mn-ea"/>
          <a:cs typeface="+mn-cs"/>
          <a:sym typeface="Arial Black"/>
        </a:defRPr>
      </a:lvl6pPr>
      <a:lvl7pPr marL="0" marR="0" indent="1371600" algn="ctr" defTabSz="584200" rtl="0" latinLnBrk="0">
        <a:lnSpc>
          <a:spcPct val="70000"/>
        </a:lnSpc>
        <a:spcBef>
          <a:spcPts val="0"/>
        </a:spcBef>
        <a:spcAft>
          <a:spcPts val="0"/>
        </a:spcAft>
        <a:buClrTx/>
        <a:buSzTx/>
        <a:buFontTx/>
        <a:buNone/>
        <a:tabLst/>
        <a:defRPr b="0" baseline="0" cap="none" i="0" spc="-84" strike="noStrike" sz="8400" u="none">
          <a:ln>
            <a:noFill/>
          </a:ln>
          <a:solidFill>
            <a:srgbClr val="FCEFC5"/>
          </a:solidFill>
          <a:uFillTx/>
          <a:latin typeface="+mn-lt"/>
          <a:ea typeface="+mn-ea"/>
          <a:cs typeface="+mn-cs"/>
          <a:sym typeface="Arial Black"/>
        </a:defRPr>
      </a:lvl7pPr>
      <a:lvl8pPr marL="0" marR="0" indent="1600200" algn="ctr" defTabSz="584200" rtl="0" latinLnBrk="0">
        <a:lnSpc>
          <a:spcPct val="70000"/>
        </a:lnSpc>
        <a:spcBef>
          <a:spcPts val="0"/>
        </a:spcBef>
        <a:spcAft>
          <a:spcPts val="0"/>
        </a:spcAft>
        <a:buClrTx/>
        <a:buSzTx/>
        <a:buFontTx/>
        <a:buNone/>
        <a:tabLst/>
        <a:defRPr b="0" baseline="0" cap="none" i="0" spc="-84" strike="noStrike" sz="8400" u="none">
          <a:ln>
            <a:noFill/>
          </a:ln>
          <a:solidFill>
            <a:srgbClr val="FCEFC5"/>
          </a:solidFill>
          <a:uFillTx/>
          <a:latin typeface="+mn-lt"/>
          <a:ea typeface="+mn-ea"/>
          <a:cs typeface="+mn-cs"/>
          <a:sym typeface="Arial Black"/>
        </a:defRPr>
      </a:lvl8pPr>
      <a:lvl9pPr marL="0" marR="0" indent="1828800" algn="ctr" defTabSz="584200" rtl="0" latinLnBrk="0">
        <a:lnSpc>
          <a:spcPct val="70000"/>
        </a:lnSpc>
        <a:spcBef>
          <a:spcPts val="0"/>
        </a:spcBef>
        <a:spcAft>
          <a:spcPts val="0"/>
        </a:spcAft>
        <a:buClrTx/>
        <a:buSzTx/>
        <a:buFontTx/>
        <a:buNone/>
        <a:tabLst/>
        <a:defRPr b="0" baseline="0" cap="none" i="0" spc="-84" strike="noStrike" sz="8400" u="none">
          <a:ln>
            <a:noFill/>
          </a:ln>
          <a:solidFill>
            <a:srgbClr val="FCEFC5"/>
          </a:solidFill>
          <a:uFillTx/>
          <a:latin typeface="+mn-lt"/>
          <a:ea typeface="+mn-ea"/>
          <a:cs typeface="+mn-cs"/>
          <a:sym typeface="Arial Black"/>
        </a:defRPr>
      </a:lvl9pPr>
    </p:titleStyle>
    <p:bodyStyle>
      <a:lvl1pPr marL="889000" marR="0" indent="-889000" algn="l" defTabSz="584200" rtl="0" latinLnBrk="0">
        <a:lnSpc>
          <a:spcPct val="120000"/>
        </a:lnSpc>
        <a:spcBef>
          <a:spcPts val="2500"/>
        </a:spcBef>
        <a:spcAft>
          <a:spcPts val="0"/>
        </a:spcAft>
        <a:buClrTx/>
        <a:buSzPct val="40000"/>
        <a:buFontTx/>
        <a:buBlip>
          <a:blip r:embed="rId4"/>
        </a:buBlip>
        <a:tabLst/>
        <a:defRPr b="0" baseline="0" cap="none" i="0" spc="-39" strike="noStrike" sz="4000" u="none">
          <a:ln>
            <a:noFill/>
          </a:ln>
          <a:solidFill>
            <a:srgbClr val="FCEFC5"/>
          </a:solidFill>
          <a:uFillTx/>
          <a:latin typeface="American Typewriter Light"/>
          <a:ea typeface="American Typewriter Light"/>
          <a:cs typeface="American Typewriter Light"/>
          <a:sym typeface="American Typewriter Light"/>
        </a:defRPr>
      </a:lvl1pPr>
      <a:lvl2pPr marL="1333500" marR="0" indent="-889000" algn="l" defTabSz="584200" rtl="0" latinLnBrk="0">
        <a:lnSpc>
          <a:spcPct val="120000"/>
        </a:lnSpc>
        <a:spcBef>
          <a:spcPts val="2500"/>
        </a:spcBef>
        <a:spcAft>
          <a:spcPts val="0"/>
        </a:spcAft>
        <a:buClrTx/>
        <a:buSzPct val="40000"/>
        <a:buFontTx/>
        <a:buBlip>
          <a:blip r:embed="rId4"/>
        </a:buBlip>
        <a:tabLst/>
        <a:defRPr b="0" baseline="0" cap="none" i="0" spc="-39" strike="noStrike" sz="4000" u="none">
          <a:ln>
            <a:noFill/>
          </a:ln>
          <a:solidFill>
            <a:srgbClr val="FCEFC5"/>
          </a:solidFill>
          <a:uFillTx/>
          <a:latin typeface="American Typewriter Light"/>
          <a:ea typeface="American Typewriter Light"/>
          <a:cs typeface="American Typewriter Light"/>
          <a:sym typeface="American Typewriter Light"/>
        </a:defRPr>
      </a:lvl2pPr>
      <a:lvl3pPr marL="1778000" marR="0" indent="-889000" algn="l" defTabSz="584200" rtl="0" latinLnBrk="0">
        <a:lnSpc>
          <a:spcPct val="120000"/>
        </a:lnSpc>
        <a:spcBef>
          <a:spcPts val="2500"/>
        </a:spcBef>
        <a:spcAft>
          <a:spcPts val="0"/>
        </a:spcAft>
        <a:buClrTx/>
        <a:buSzPct val="40000"/>
        <a:buFontTx/>
        <a:buBlip>
          <a:blip r:embed="rId4"/>
        </a:buBlip>
        <a:tabLst/>
        <a:defRPr b="0" baseline="0" cap="none" i="0" spc="-39" strike="noStrike" sz="4000" u="none">
          <a:ln>
            <a:noFill/>
          </a:ln>
          <a:solidFill>
            <a:srgbClr val="FCEFC5"/>
          </a:solidFill>
          <a:uFillTx/>
          <a:latin typeface="American Typewriter Light"/>
          <a:ea typeface="American Typewriter Light"/>
          <a:cs typeface="American Typewriter Light"/>
          <a:sym typeface="American Typewriter Light"/>
        </a:defRPr>
      </a:lvl3pPr>
      <a:lvl4pPr marL="2222500" marR="0" indent="-889000" algn="l" defTabSz="584200" rtl="0" latinLnBrk="0">
        <a:lnSpc>
          <a:spcPct val="120000"/>
        </a:lnSpc>
        <a:spcBef>
          <a:spcPts val="2500"/>
        </a:spcBef>
        <a:spcAft>
          <a:spcPts val="0"/>
        </a:spcAft>
        <a:buClrTx/>
        <a:buSzPct val="40000"/>
        <a:buFontTx/>
        <a:buBlip>
          <a:blip r:embed="rId4"/>
        </a:buBlip>
        <a:tabLst/>
        <a:defRPr b="0" baseline="0" cap="none" i="0" spc="-39" strike="noStrike" sz="4000" u="none">
          <a:ln>
            <a:noFill/>
          </a:ln>
          <a:solidFill>
            <a:srgbClr val="FCEFC5"/>
          </a:solidFill>
          <a:uFillTx/>
          <a:latin typeface="American Typewriter Light"/>
          <a:ea typeface="American Typewriter Light"/>
          <a:cs typeface="American Typewriter Light"/>
          <a:sym typeface="American Typewriter Light"/>
        </a:defRPr>
      </a:lvl4pPr>
      <a:lvl5pPr marL="2667000" marR="0" indent="-889000" algn="l" defTabSz="584200" rtl="0" latinLnBrk="0">
        <a:lnSpc>
          <a:spcPct val="120000"/>
        </a:lnSpc>
        <a:spcBef>
          <a:spcPts val="2500"/>
        </a:spcBef>
        <a:spcAft>
          <a:spcPts val="0"/>
        </a:spcAft>
        <a:buClrTx/>
        <a:buSzPct val="40000"/>
        <a:buFontTx/>
        <a:buBlip>
          <a:blip r:embed="rId4"/>
        </a:buBlip>
        <a:tabLst/>
        <a:defRPr b="0" baseline="0" cap="none" i="0" spc="-39" strike="noStrike" sz="4000" u="none">
          <a:ln>
            <a:noFill/>
          </a:ln>
          <a:solidFill>
            <a:srgbClr val="FCEFC5"/>
          </a:solidFill>
          <a:uFillTx/>
          <a:latin typeface="American Typewriter Light"/>
          <a:ea typeface="American Typewriter Light"/>
          <a:cs typeface="American Typewriter Light"/>
          <a:sym typeface="American Typewriter Light"/>
        </a:defRPr>
      </a:lvl5pPr>
      <a:lvl6pPr marL="3111500" marR="0" indent="-889000" algn="l" defTabSz="584200" rtl="0" latinLnBrk="0">
        <a:lnSpc>
          <a:spcPct val="120000"/>
        </a:lnSpc>
        <a:spcBef>
          <a:spcPts val="2500"/>
        </a:spcBef>
        <a:spcAft>
          <a:spcPts val="0"/>
        </a:spcAft>
        <a:buClrTx/>
        <a:buSzPct val="40000"/>
        <a:buFontTx/>
        <a:buBlip>
          <a:blip r:embed="rId4"/>
        </a:buBlip>
        <a:tabLst/>
        <a:defRPr b="0" baseline="0" cap="none" i="0" spc="-39" strike="noStrike" sz="4000" u="none">
          <a:ln>
            <a:noFill/>
          </a:ln>
          <a:solidFill>
            <a:srgbClr val="FCEFC5"/>
          </a:solidFill>
          <a:uFillTx/>
          <a:latin typeface="American Typewriter Light"/>
          <a:ea typeface="American Typewriter Light"/>
          <a:cs typeface="American Typewriter Light"/>
          <a:sym typeface="American Typewriter Light"/>
        </a:defRPr>
      </a:lvl6pPr>
      <a:lvl7pPr marL="3556000" marR="0" indent="-889000" algn="l" defTabSz="584200" rtl="0" latinLnBrk="0">
        <a:lnSpc>
          <a:spcPct val="120000"/>
        </a:lnSpc>
        <a:spcBef>
          <a:spcPts val="2500"/>
        </a:spcBef>
        <a:spcAft>
          <a:spcPts val="0"/>
        </a:spcAft>
        <a:buClrTx/>
        <a:buSzPct val="40000"/>
        <a:buFontTx/>
        <a:buBlip>
          <a:blip r:embed="rId4"/>
        </a:buBlip>
        <a:tabLst/>
        <a:defRPr b="0" baseline="0" cap="none" i="0" spc="-39" strike="noStrike" sz="4000" u="none">
          <a:ln>
            <a:noFill/>
          </a:ln>
          <a:solidFill>
            <a:srgbClr val="FCEFC5"/>
          </a:solidFill>
          <a:uFillTx/>
          <a:latin typeface="American Typewriter Light"/>
          <a:ea typeface="American Typewriter Light"/>
          <a:cs typeface="American Typewriter Light"/>
          <a:sym typeface="American Typewriter Light"/>
        </a:defRPr>
      </a:lvl7pPr>
      <a:lvl8pPr marL="4000500" marR="0" indent="-889000" algn="l" defTabSz="584200" rtl="0" latinLnBrk="0">
        <a:lnSpc>
          <a:spcPct val="120000"/>
        </a:lnSpc>
        <a:spcBef>
          <a:spcPts val="2500"/>
        </a:spcBef>
        <a:spcAft>
          <a:spcPts val="0"/>
        </a:spcAft>
        <a:buClrTx/>
        <a:buSzPct val="40000"/>
        <a:buFontTx/>
        <a:buBlip>
          <a:blip r:embed="rId4"/>
        </a:buBlip>
        <a:tabLst/>
        <a:defRPr b="0" baseline="0" cap="none" i="0" spc="-39" strike="noStrike" sz="4000" u="none">
          <a:ln>
            <a:noFill/>
          </a:ln>
          <a:solidFill>
            <a:srgbClr val="FCEFC5"/>
          </a:solidFill>
          <a:uFillTx/>
          <a:latin typeface="American Typewriter Light"/>
          <a:ea typeface="American Typewriter Light"/>
          <a:cs typeface="American Typewriter Light"/>
          <a:sym typeface="American Typewriter Light"/>
        </a:defRPr>
      </a:lvl8pPr>
      <a:lvl9pPr marL="4445000" marR="0" indent="-889000" algn="l" defTabSz="584200" rtl="0" latinLnBrk="0">
        <a:lnSpc>
          <a:spcPct val="120000"/>
        </a:lnSpc>
        <a:spcBef>
          <a:spcPts val="2500"/>
        </a:spcBef>
        <a:spcAft>
          <a:spcPts val="0"/>
        </a:spcAft>
        <a:buClrTx/>
        <a:buSzPct val="40000"/>
        <a:buFontTx/>
        <a:buBlip>
          <a:blip r:embed="rId4"/>
        </a:buBlip>
        <a:tabLst/>
        <a:defRPr b="0" baseline="0" cap="none" i="0" spc="-39" strike="noStrike" sz="4000" u="none">
          <a:ln>
            <a:noFill/>
          </a:ln>
          <a:solidFill>
            <a:srgbClr val="FCEFC5"/>
          </a:solidFill>
          <a:uFillTx/>
          <a:latin typeface="American Typewriter Light"/>
          <a:ea typeface="American Typewriter Light"/>
          <a:cs typeface="American Typewriter Light"/>
          <a:sym typeface="American Typewriter Light"/>
        </a:defRPr>
      </a:lvl9pPr>
    </p:bodyStyle>
    <p:otherStyle>
      <a:lvl1pPr marL="0" marR="0" indent="0" algn="ctr" defTabSz="584200" latinLnBrk="0">
        <a:lnSpc>
          <a:spcPct val="70000"/>
        </a:lnSpc>
        <a:spcBef>
          <a:spcPts val="0"/>
        </a:spcBef>
        <a:spcAft>
          <a:spcPts val="0"/>
        </a:spcAft>
        <a:buClrTx/>
        <a:buSzTx/>
        <a:buFontTx/>
        <a:buNone/>
        <a:tabLst/>
        <a:defRPr b="0" baseline="0" cap="none" i="0" spc="-18" strike="noStrike" sz="1800" u="none">
          <a:ln>
            <a:noFill/>
          </a:ln>
          <a:solidFill>
            <a:schemeClr val="tx1"/>
          </a:solidFill>
          <a:uFillTx/>
          <a:latin typeface="+mn-lt"/>
          <a:ea typeface="+mn-ea"/>
          <a:cs typeface="+mn-cs"/>
          <a:sym typeface="Arial Black"/>
        </a:defRPr>
      </a:lvl1pPr>
      <a:lvl2pPr marL="0" marR="0" indent="228600" algn="ctr" defTabSz="584200" latinLnBrk="0">
        <a:lnSpc>
          <a:spcPct val="70000"/>
        </a:lnSpc>
        <a:spcBef>
          <a:spcPts val="0"/>
        </a:spcBef>
        <a:spcAft>
          <a:spcPts val="0"/>
        </a:spcAft>
        <a:buClrTx/>
        <a:buSzTx/>
        <a:buFontTx/>
        <a:buNone/>
        <a:tabLst/>
        <a:defRPr b="0" baseline="0" cap="none" i="0" spc="-18" strike="noStrike" sz="1800" u="none">
          <a:ln>
            <a:noFill/>
          </a:ln>
          <a:solidFill>
            <a:schemeClr val="tx1"/>
          </a:solidFill>
          <a:uFillTx/>
          <a:latin typeface="+mn-lt"/>
          <a:ea typeface="+mn-ea"/>
          <a:cs typeface="+mn-cs"/>
          <a:sym typeface="Arial Black"/>
        </a:defRPr>
      </a:lvl2pPr>
      <a:lvl3pPr marL="0" marR="0" indent="457200" algn="ctr" defTabSz="584200" latinLnBrk="0">
        <a:lnSpc>
          <a:spcPct val="70000"/>
        </a:lnSpc>
        <a:spcBef>
          <a:spcPts val="0"/>
        </a:spcBef>
        <a:spcAft>
          <a:spcPts val="0"/>
        </a:spcAft>
        <a:buClrTx/>
        <a:buSzTx/>
        <a:buFontTx/>
        <a:buNone/>
        <a:tabLst/>
        <a:defRPr b="0" baseline="0" cap="none" i="0" spc="-18" strike="noStrike" sz="1800" u="none">
          <a:ln>
            <a:noFill/>
          </a:ln>
          <a:solidFill>
            <a:schemeClr val="tx1"/>
          </a:solidFill>
          <a:uFillTx/>
          <a:latin typeface="+mn-lt"/>
          <a:ea typeface="+mn-ea"/>
          <a:cs typeface="+mn-cs"/>
          <a:sym typeface="Arial Black"/>
        </a:defRPr>
      </a:lvl3pPr>
      <a:lvl4pPr marL="0" marR="0" indent="685800" algn="ctr" defTabSz="584200" latinLnBrk="0">
        <a:lnSpc>
          <a:spcPct val="70000"/>
        </a:lnSpc>
        <a:spcBef>
          <a:spcPts val="0"/>
        </a:spcBef>
        <a:spcAft>
          <a:spcPts val="0"/>
        </a:spcAft>
        <a:buClrTx/>
        <a:buSzTx/>
        <a:buFontTx/>
        <a:buNone/>
        <a:tabLst/>
        <a:defRPr b="0" baseline="0" cap="none" i="0" spc="-18" strike="noStrike" sz="1800" u="none">
          <a:ln>
            <a:noFill/>
          </a:ln>
          <a:solidFill>
            <a:schemeClr val="tx1"/>
          </a:solidFill>
          <a:uFillTx/>
          <a:latin typeface="+mn-lt"/>
          <a:ea typeface="+mn-ea"/>
          <a:cs typeface="+mn-cs"/>
          <a:sym typeface="Arial Black"/>
        </a:defRPr>
      </a:lvl4pPr>
      <a:lvl5pPr marL="0" marR="0" indent="914400" algn="ctr" defTabSz="584200" latinLnBrk="0">
        <a:lnSpc>
          <a:spcPct val="70000"/>
        </a:lnSpc>
        <a:spcBef>
          <a:spcPts val="0"/>
        </a:spcBef>
        <a:spcAft>
          <a:spcPts val="0"/>
        </a:spcAft>
        <a:buClrTx/>
        <a:buSzTx/>
        <a:buFontTx/>
        <a:buNone/>
        <a:tabLst/>
        <a:defRPr b="0" baseline="0" cap="none" i="0" spc="-18" strike="noStrike" sz="1800" u="none">
          <a:ln>
            <a:noFill/>
          </a:ln>
          <a:solidFill>
            <a:schemeClr val="tx1"/>
          </a:solidFill>
          <a:uFillTx/>
          <a:latin typeface="+mn-lt"/>
          <a:ea typeface="+mn-ea"/>
          <a:cs typeface="+mn-cs"/>
          <a:sym typeface="Arial Black"/>
        </a:defRPr>
      </a:lvl5pPr>
      <a:lvl6pPr marL="0" marR="0" indent="1143000" algn="ctr" defTabSz="584200" latinLnBrk="0">
        <a:lnSpc>
          <a:spcPct val="70000"/>
        </a:lnSpc>
        <a:spcBef>
          <a:spcPts val="0"/>
        </a:spcBef>
        <a:spcAft>
          <a:spcPts val="0"/>
        </a:spcAft>
        <a:buClrTx/>
        <a:buSzTx/>
        <a:buFontTx/>
        <a:buNone/>
        <a:tabLst/>
        <a:defRPr b="0" baseline="0" cap="none" i="0" spc="-18" strike="noStrike" sz="1800" u="none">
          <a:ln>
            <a:noFill/>
          </a:ln>
          <a:solidFill>
            <a:schemeClr val="tx1"/>
          </a:solidFill>
          <a:uFillTx/>
          <a:latin typeface="+mn-lt"/>
          <a:ea typeface="+mn-ea"/>
          <a:cs typeface="+mn-cs"/>
          <a:sym typeface="Arial Black"/>
        </a:defRPr>
      </a:lvl6pPr>
      <a:lvl7pPr marL="0" marR="0" indent="1371600" algn="ctr" defTabSz="584200" latinLnBrk="0">
        <a:lnSpc>
          <a:spcPct val="70000"/>
        </a:lnSpc>
        <a:spcBef>
          <a:spcPts val="0"/>
        </a:spcBef>
        <a:spcAft>
          <a:spcPts val="0"/>
        </a:spcAft>
        <a:buClrTx/>
        <a:buSzTx/>
        <a:buFontTx/>
        <a:buNone/>
        <a:tabLst/>
        <a:defRPr b="0" baseline="0" cap="none" i="0" spc="-18" strike="noStrike" sz="1800" u="none">
          <a:ln>
            <a:noFill/>
          </a:ln>
          <a:solidFill>
            <a:schemeClr val="tx1"/>
          </a:solidFill>
          <a:uFillTx/>
          <a:latin typeface="+mn-lt"/>
          <a:ea typeface="+mn-ea"/>
          <a:cs typeface="+mn-cs"/>
          <a:sym typeface="Arial Black"/>
        </a:defRPr>
      </a:lvl7pPr>
      <a:lvl8pPr marL="0" marR="0" indent="1600200" algn="ctr" defTabSz="584200" latinLnBrk="0">
        <a:lnSpc>
          <a:spcPct val="70000"/>
        </a:lnSpc>
        <a:spcBef>
          <a:spcPts val="0"/>
        </a:spcBef>
        <a:spcAft>
          <a:spcPts val="0"/>
        </a:spcAft>
        <a:buClrTx/>
        <a:buSzTx/>
        <a:buFontTx/>
        <a:buNone/>
        <a:tabLst/>
        <a:defRPr b="0" baseline="0" cap="none" i="0" spc="-18" strike="noStrike" sz="1800" u="none">
          <a:ln>
            <a:noFill/>
          </a:ln>
          <a:solidFill>
            <a:schemeClr val="tx1"/>
          </a:solidFill>
          <a:uFillTx/>
          <a:latin typeface="+mn-lt"/>
          <a:ea typeface="+mn-ea"/>
          <a:cs typeface="+mn-cs"/>
          <a:sym typeface="Arial Black"/>
        </a:defRPr>
      </a:lvl8pPr>
      <a:lvl9pPr marL="0" marR="0" indent="1828800" algn="ctr" defTabSz="584200" latinLnBrk="0">
        <a:lnSpc>
          <a:spcPct val="70000"/>
        </a:lnSpc>
        <a:spcBef>
          <a:spcPts val="0"/>
        </a:spcBef>
        <a:spcAft>
          <a:spcPts val="0"/>
        </a:spcAft>
        <a:buClrTx/>
        <a:buSzTx/>
        <a:buFontTx/>
        <a:buNone/>
        <a:tabLst/>
        <a:defRPr b="0" baseline="0" cap="none" i="0" spc="-18" strike="noStrike" sz="1800" u="none">
          <a:ln>
            <a:noFill/>
          </a:ln>
          <a:solidFill>
            <a:schemeClr val="tx1"/>
          </a:solidFill>
          <a:uFillTx/>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2.jpe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hyperlink" Target="http://dx.doi.org/10.1016/j.icarus.2016.09.007"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374" name="hislide-logo.png"/>
          <p:cNvPicPr>
            <a:picLocks noChangeAspect="1"/>
          </p:cNvPicPr>
          <p:nvPr/>
        </p:nvPicPr>
        <p:blipFill>
          <a:blip r:embed="rId2">
            <a:extLst/>
          </a:blip>
          <a:stretch>
            <a:fillRect/>
          </a:stretch>
        </p:blipFill>
        <p:spPr>
          <a:xfrm>
            <a:off x="0" y="8890000"/>
            <a:ext cx="1557867" cy="584200"/>
          </a:xfrm>
          <a:prstGeom prst="rect">
            <a:avLst/>
          </a:prstGeom>
          <a:ln w="12700">
            <a:miter lim="400000"/>
          </a:ln>
        </p:spPr>
      </p:pic>
      <p:pic>
        <p:nvPicPr>
          <p:cNvPr id="375" name="image3.png"/>
          <p:cNvPicPr>
            <a:picLocks noChangeAspect="1"/>
          </p:cNvPicPr>
          <p:nvPr/>
        </p:nvPicPr>
        <p:blipFill>
          <a:blip r:embed="rId3">
            <a:extLst/>
          </a:blip>
          <a:stretch>
            <a:fillRect/>
          </a:stretch>
        </p:blipFill>
        <p:spPr>
          <a:xfrm>
            <a:off x="11533085" y="8853482"/>
            <a:ext cx="1314471" cy="657236"/>
          </a:xfrm>
          <a:prstGeom prst="rect">
            <a:avLst/>
          </a:prstGeom>
          <a:ln w="12700">
            <a:miter lim="400000"/>
          </a:ln>
        </p:spPr>
      </p:pic>
      <p:sp>
        <p:nvSpPr>
          <p:cNvPr id="376" name="Shape 376"/>
          <p:cNvSpPr/>
          <p:nvPr/>
        </p:nvSpPr>
        <p:spPr>
          <a:xfrm>
            <a:off x="-1" y="-9526"/>
            <a:ext cx="13004801" cy="597691"/>
          </a:xfrm>
          <a:prstGeom prst="rect">
            <a:avLst/>
          </a:prstGeom>
          <a:ln w="12700">
            <a:miter lim="400000"/>
          </a:ln>
          <a:extLst>
            <a:ext uri="{C572A759-6A51-4108-AA02-DFA0A04FC94B}">
              <ma14:wrappingTextBoxFlag xmlns:ma14="http://schemas.microsoft.com/office/mac/drawingml/2011/main" val="1"/>
            </a:ext>
          </a:extLst>
        </p:spPr>
        <p:txBody>
          <a:bodyPr lIns="32145" tIns="32145" rIns="32145" bIns="32145">
            <a:spAutoFit/>
          </a:bodyPr>
          <a:lstStyle/>
          <a:p>
            <a:pPr defTabSz="457200">
              <a:lnSpc>
                <a:spcPct val="100000"/>
              </a:lnSpc>
              <a:defRPr b="1" spc="0" sz="3500">
                <a:solidFill>
                  <a:srgbClr val="FFFFFF"/>
                </a:solidFill>
                <a:latin typeface="Helvetica"/>
                <a:ea typeface="Helvetica"/>
                <a:cs typeface="Helvetica"/>
                <a:sym typeface="Helvetica"/>
              </a:defRPr>
            </a:pPr>
            <a:r>
              <a:t>Cold CO</a:t>
            </a:r>
            <a:r>
              <a:rPr baseline="-5998"/>
              <a:t>2</a:t>
            </a:r>
            <a:r>
              <a:t> jets </a:t>
            </a:r>
            <a:r>
              <a:t>create new spiders</a:t>
            </a:r>
            <a:r>
              <a:t> today</a:t>
            </a:r>
          </a:p>
        </p:txBody>
      </p:sp>
      <p:sp>
        <p:nvSpPr>
          <p:cNvPr id="377" name="Shape 377"/>
          <p:cNvSpPr/>
          <p:nvPr/>
        </p:nvSpPr>
        <p:spPr>
          <a:xfrm>
            <a:off x="-1" y="512762"/>
            <a:ext cx="13004801" cy="44703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defTabSz="914400">
              <a:defRPr spc="0" sz="2300">
                <a:solidFill>
                  <a:srgbClr val="EC5C57"/>
                </a:solidFill>
                <a:latin typeface="Helvetica"/>
                <a:ea typeface="Helvetica"/>
                <a:cs typeface="Helvetica"/>
                <a:sym typeface="Helvetica"/>
              </a:defRPr>
            </a:lvl1pPr>
          </a:lstStyle>
          <a:p>
            <a:pPr/>
            <a:r>
              <a:t>HiRISE detected new dendritic troughs during seasonal spring monitoring of the polar areas</a:t>
            </a:r>
          </a:p>
        </p:txBody>
      </p:sp>
      <p:sp>
        <p:nvSpPr>
          <p:cNvPr id="378" name="Shape 378"/>
          <p:cNvSpPr/>
          <p:nvPr/>
        </p:nvSpPr>
        <p:spPr>
          <a:xfrm>
            <a:off x="-1" y="1125537"/>
            <a:ext cx="13004801" cy="178561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marL="228600" indent="-228600" algn="just" defTabSz="914400">
              <a:buSzPct val="100000"/>
              <a:buChar char="•"/>
              <a:defRPr spc="0" sz="1900">
                <a:latin typeface="Helvetica"/>
                <a:ea typeface="Helvetica"/>
                <a:cs typeface="Helvetica"/>
                <a:sym typeface="Helvetica"/>
              </a:defRPr>
            </a:pPr>
            <a:r>
              <a:t>Persistent changes in the polar landscape with direct connection to CO</a:t>
            </a:r>
            <a:r>
              <a:rPr baseline="-5998"/>
              <a:t>2</a:t>
            </a:r>
            <a:r>
              <a:t> cold jets were observed for the first time.</a:t>
            </a:r>
          </a:p>
          <a:p>
            <a:pPr marL="228600" indent="-228600" algn="just" defTabSz="914400">
              <a:buSzPct val="100000"/>
              <a:buChar char="•"/>
              <a:defRPr spc="0" sz="1900">
                <a:latin typeface="Helvetica"/>
                <a:ea typeface="Helvetica"/>
                <a:cs typeface="Helvetica"/>
                <a:sym typeface="Helvetica"/>
              </a:defRPr>
            </a:pPr>
            <a:r>
              <a:t>The newly detected troughs are small shallow branching troughs (≈ 1.4 m wide) similar to the seasonal furrows </a:t>
            </a:r>
            <a:r>
              <a:t>on the dunes in</a:t>
            </a:r>
            <a:r>
              <a:t> the northern hemisphere.</a:t>
            </a:r>
          </a:p>
          <a:p>
            <a:pPr marL="228600" indent="-228600" algn="just" defTabSz="914400">
              <a:buSzPct val="100000"/>
              <a:buChar char="•"/>
              <a:defRPr spc="0" sz="1900">
                <a:latin typeface="Helvetica"/>
                <a:ea typeface="Helvetica"/>
                <a:cs typeface="Helvetica"/>
                <a:sym typeface="Helvetica"/>
              </a:defRPr>
            </a:pPr>
            <a:r>
              <a:t>The essential difference between the new troughs and furrows is that the troughs in the south are persistent while the northern furrows are erased each Martian year by sand movement due to summer winds.</a:t>
            </a:r>
          </a:p>
        </p:txBody>
      </p:sp>
      <p:sp>
        <p:nvSpPr>
          <p:cNvPr id="379" name="Shape 379"/>
          <p:cNvSpPr/>
          <p:nvPr/>
        </p:nvSpPr>
        <p:spPr>
          <a:xfrm flipH="1" flipV="1">
            <a:off x="-1" y="1066798"/>
            <a:ext cx="13004803" cy="4"/>
          </a:xfrm>
          <a:prstGeom prst="line">
            <a:avLst/>
          </a:prstGeom>
          <a:ln w="25400">
            <a:solidFill>
              <a:srgbClr val="88A5FD"/>
            </a:solidFill>
            <a:miter lim="400000"/>
          </a:ln>
          <a:effectLst>
            <a:outerShdw sx="100000" sy="100000" kx="0" ky="0" algn="b" rotWithShape="0" blurRad="127000" dist="63499" dir="2700000">
              <a:srgbClr val="000000">
                <a:alpha val="50000"/>
              </a:srgbClr>
            </a:outerShdw>
          </a:effectLst>
        </p:spPr>
        <p:txBody>
          <a:bodyPr lIns="45718" tIns="45718" rIns="45718" bIns="45718"/>
          <a:lstStyle/>
          <a:p>
            <a:pPr algn="l">
              <a:lnSpc>
                <a:spcPct val="100000"/>
              </a:lnSpc>
              <a:defRPr spc="0">
                <a:solidFill>
                  <a:srgbClr val="3869FC"/>
                </a:solidFill>
              </a:defRPr>
            </a:pPr>
          </a:p>
        </p:txBody>
      </p:sp>
      <p:sp>
        <p:nvSpPr>
          <p:cNvPr id="380" name="Shape 380"/>
          <p:cNvSpPr/>
          <p:nvPr/>
        </p:nvSpPr>
        <p:spPr>
          <a:xfrm flipH="1" flipV="1">
            <a:off x="-2" y="2934176"/>
            <a:ext cx="13004801" cy="1"/>
          </a:xfrm>
          <a:prstGeom prst="line">
            <a:avLst/>
          </a:prstGeom>
          <a:ln w="25400">
            <a:solidFill>
              <a:srgbClr val="88A5FD"/>
            </a:solidFill>
            <a:miter lim="400000"/>
          </a:ln>
          <a:effectLst>
            <a:outerShdw sx="100000" sy="100000" kx="0" ky="0" algn="b" rotWithShape="0" blurRad="127000" dist="63499" dir="2700000">
              <a:srgbClr val="000000">
                <a:alpha val="50000"/>
              </a:srgbClr>
            </a:outerShdw>
          </a:effectLst>
        </p:spPr>
        <p:txBody>
          <a:bodyPr lIns="45718" tIns="45718" rIns="45718" bIns="45718"/>
          <a:lstStyle/>
          <a:p>
            <a:pPr algn="l">
              <a:lnSpc>
                <a:spcPct val="100000"/>
              </a:lnSpc>
              <a:defRPr spc="0">
                <a:solidFill>
                  <a:srgbClr val="3869FC"/>
                </a:solidFill>
              </a:defRPr>
            </a:pPr>
          </a:p>
        </p:txBody>
      </p:sp>
      <p:sp>
        <p:nvSpPr>
          <p:cNvPr id="381" name="Shape 381"/>
          <p:cNvSpPr/>
          <p:nvPr/>
        </p:nvSpPr>
        <p:spPr>
          <a:xfrm>
            <a:off x="8854630" y="6495267"/>
            <a:ext cx="4043365" cy="2440939"/>
          </a:xfrm>
          <a:prstGeom prst="rect">
            <a:avLst/>
          </a:prstGeom>
          <a:ln w="12700">
            <a:solidFill>
              <a:srgbClr val="EC5C57"/>
            </a:solidFill>
            <a:miter lim="400000"/>
          </a:ln>
          <a:extLst>
            <a:ext uri="{C572A759-6A51-4108-AA02-DFA0A04FC94B}">
              <ma14:wrappingTextBoxFlag xmlns:ma14="http://schemas.microsoft.com/office/mac/drawingml/2011/main" val="1"/>
            </a:ext>
          </a:extLst>
        </p:spPr>
        <p:txBody>
          <a:bodyPr lIns="45718" tIns="45718" rIns="45718" bIns="45718">
            <a:spAutoFit/>
          </a:bodyPr>
          <a:lstStyle/>
          <a:p>
            <a:pPr marR="63500" indent="63500" algn="just" defTabSz="914400">
              <a:lnSpc>
                <a:spcPct val="100000"/>
              </a:lnSpc>
              <a:defRPr spc="0" sz="1900">
                <a:latin typeface="Helvetica"/>
                <a:ea typeface="Helvetica"/>
                <a:cs typeface="Helvetica"/>
                <a:sym typeface="Helvetica"/>
              </a:defRPr>
            </a:pPr>
            <a:r>
              <a:t>Several years of HiRISE observations provide us with information about the current rate of erosion by cold CO</a:t>
            </a:r>
            <a:r>
              <a:rPr baseline="-5998"/>
              <a:t>2</a:t>
            </a:r>
            <a:r>
              <a:t> jets. From it we estimate minimum ages of the araneiforms and the surface into which they are carved to be </a:t>
            </a:r>
            <a:br/>
            <a:r>
              <a:t>1.3 × 10</a:t>
            </a:r>
            <a:r>
              <a:rPr baseline="31999"/>
              <a:t>3</a:t>
            </a:r>
            <a:r>
              <a:t> Martian years.</a:t>
            </a:r>
          </a:p>
        </p:txBody>
      </p:sp>
      <p:pic>
        <p:nvPicPr>
          <p:cNvPr id="382" name="image6.jpeg"/>
          <p:cNvPicPr>
            <a:picLocks noChangeAspect="1"/>
          </p:cNvPicPr>
          <p:nvPr/>
        </p:nvPicPr>
        <p:blipFill>
          <a:blip r:embed="rId4">
            <a:extLst/>
          </a:blip>
          <a:stretch>
            <a:fillRect/>
          </a:stretch>
        </p:blipFill>
        <p:spPr>
          <a:xfrm>
            <a:off x="8854630" y="3043925"/>
            <a:ext cx="4054921" cy="3353478"/>
          </a:xfrm>
          <a:prstGeom prst="rect">
            <a:avLst/>
          </a:prstGeom>
          <a:ln w="12700">
            <a:miter lim="400000"/>
          </a:ln>
        </p:spPr>
      </p:pic>
      <p:sp>
        <p:nvSpPr>
          <p:cNvPr id="383" name="Shape 383"/>
          <p:cNvSpPr/>
          <p:nvPr/>
        </p:nvSpPr>
        <p:spPr>
          <a:xfrm>
            <a:off x="5249331" y="2970384"/>
            <a:ext cx="3436873" cy="588263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lgn="just" defTabSz="914400">
              <a:lnSpc>
                <a:spcPct val="100000"/>
              </a:lnSpc>
              <a:defRPr spc="0" sz="1600">
                <a:latin typeface="Helvetica"/>
                <a:ea typeface="Helvetica"/>
                <a:cs typeface="Helvetica"/>
                <a:sym typeface="Helvetica"/>
              </a:defRPr>
            </a:pPr>
            <a:r>
              <a:t>Example</a:t>
            </a:r>
            <a:r>
              <a:t>s</a:t>
            </a:r>
            <a:r>
              <a:t> of development of dendritic troughs</a:t>
            </a:r>
            <a:r>
              <a:t> from one Martian year to the next (on the left) </a:t>
            </a:r>
            <a:r>
              <a:t>.  </a:t>
            </a:r>
          </a:p>
          <a:p>
            <a:pPr algn="just" defTabSz="914400">
              <a:lnSpc>
                <a:spcPct val="100000"/>
              </a:lnSpc>
              <a:defRPr spc="0" sz="1600">
                <a:latin typeface="Helvetica"/>
                <a:ea typeface="Helvetica"/>
                <a:cs typeface="Helvetica"/>
                <a:sym typeface="Helvetica"/>
              </a:defRPr>
            </a:pPr>
            <a:r>
              <a:t>Dark blotch</a:t>
            </a:r>
            <a:r>
              <a:t>es</a:t>
            </a:r>
            <a:r>
              <a:t> in the center </a:t>
            </a:r>
            <a:r>
              <a:t>are</a:t>
            </a:r>
            <a:r>
              <a:t> visible signature that earlier in spring CO</a:t>
            </a:r>
            <a:r>
              <a:rPr baseline="-5998"/>
              <a:t>2</a:t>
            </a:r>
            <a:r>
              <a:t> jet was active here.</a:t>
            </a:r>
            <a:r>
              <a:t> From year to year the new southern troughs extend and develop new tributaries and their overall geometry turns from linear to dendritic, a characteristic shared with spider terrains elsewhere in the south polar region. Some troughs that are visible in one year are not visible in the next year – which indicates the probabilistic nature of this erosive process.</a:t>
            </a:r>
            <a:endParaRPr sz="1500"/>
          </a:p>
          <a:p>
            <a:pPr algn="just" defTabSz="914400">
              <a:lnSpc>
                <a:spcPct val="100000"/>
              </a:lnSpc>
              <a:defRPr spc="0" sz="1600">
                <a:latin typeface="Helvetica"/>
                <a:ea typeface="Helvetica"/>
                <a:cs typeface="Helvetica"/>
                <a:sym typeface="Helvetica"/>
              </a:defRPr>
            </a:pPr>
            <a:r>
              <a:t>The same mechanism could be acting to create the much larger araneiform terrains. </a:t>
            </a:r>
          </a:p>
          <a:p>
            <a:pPr algn="just" defTabSz="914400">
              <a:lnSpc>
                <a:spcPct val="100000"/>
              </a:lnSpc>
              <a:defRPr spc="0" sz="1600">
                <a:latin typeface="Helvetica"/>
                <a:ea typeface="Helvetica"/>
                <a:cs typeface="Helvetica"/>
                <a:sym typeface="Helvetica"/>
              </a:defRPr>
            </a:pPr>
            <a:r>
              <a:t>The top right sequence illustrates possible stages of araneiform development from primitive depression with one trough to an expanded araneiform network.</a:t>
            </a:r>
          </a:p>
        </p:txBody>
      </p:sp>
      <p:grpSp>
        <p:nvGrpSpPr>
          <p:cNvPr id="388" name="Group 388"/>
          <p:cNvGrpSpPr/>
          <p:nvPr/>
        </p:nvGrpSpPr>
        <p:grpSpPr>
          <a:xfrm>
            <a:off x="110402" y="3061604"/>
            <a:ext cx="4894604" cy="2681704"/>
            <a:chOff x="0" y="0"/>
            <a:chExt cx="4894603" cy="2681702"/>
          </a:xfrm>
        </p:grpSpPr>
        <p:pic>
          <p:nvPicPr>
            <p:cNvPr id="384" name="image7.png"/>
            <p:cNvPicPr>
              <a:picLocks noChangeAspect="1"/>
            </p:cNvPicPr>
            <p:nvPr/>
          </p:nvPicPr>
          <p:blipFill>
            <a:blip r:embed="rId5">
              <a:extLst/>
            </a:blip>
            <a:stretch>
              <a:fillRect/>
            </a:stretch>
          </p:blipFill>
          <p:spPr>
            <a:xfrm>
              <a:off x="0" y="0"/>
              <a:ext cx="4894604" cy="2675012"/>
            </a:xfrm>
            <a:prstGeom prst="rect">
              <a:avLst/>
            </a:prstGeom>
            <a:ln w="12700" cap="flat">
              <a:noFill/>
              <a:miter lim="400000"/>
            </a:ln>
            <a:effectLst/>
          </p:spPr>
        </p:pic>
        <p:sp>
          <p:nvSpPr>
            <p:cNvPr id="385" name="Shape 385"/>
            <p:cNvSpPr/>
            <p:nvPr/>
          </p:nvSpPr>
          <p:spPr>
            <a:xfrm>
              <a:off x="1046734" y="2402237"/>
              <a:ext cx="557633" cy="2751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a:lnSpc>
                  <a:spcPct val="100000"/>
                </a:lnSpc>
                <a:defRPr spc="0" sz="1200">
                  <a:solidFill>
                    <a:srgbClr val="006620"/>
                  </a:solidFill>
                  <a:latin typeface="Helvetica Neue"/>
                  <a:ea typeface="Helvetica Neue"/>
                  <a:cs typeface="Helvetica Neue"/>
                  <a:sym typeface="Helvetica Neue"/>
                </a:defRPr>
              </a:lvl1pPr>
            </a:lstStyle>
            <a:p>
              <a:pPr/>
              <a:r>
                <a:t>MY 29</a:t>
              </a:r>
            </a:p>
          </p:txBody>
        </p:sp>
        <p:sp>
          <p:nvSpPr>
            <p:cNvPr id="386" name="Shape 386"/>
            <p:cNvSpPr/>
            <p:nvPr/>
          </p:nvSpPr>
          <p:spPr>
            <a:xfrm>
              <a:off x="2684806" y="2406563"/>
              <a:ext cx="557633" cy="2751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a:lnSpc>
                  <a:spcPct val="100000"/>
                </a:lnSpc>
                <a:defRPr spc="0" sz="1200">
                  <a:solidFill>
                    <a:srgbClr val="961C04"/>
                  </a:solidFill>
                  <a:latin typeface="Helvetica Neue"/>
                  <a:ea typeface="Helvetica Neue"/>
                  <a:cs typeface="Helvetica Neue"/>
                  <a:sym typeface="Helvetica Neue"/>
                </a:defRPr>
              </a:lvl1pPr>
            </a:lstStyle>
            <a:p>
              <a:pPr/>
              <a:r>
                <a:t>MY 30</a:t>
              </a:r>
            </a:p>
          </p:txBody>
        </p:sp>
        <p:sp>
          <p:nvSpPr>
            <p:cNvPr id="387" name="Shape 387"/>
            <p:cNvSpPr/>
            <p:nvPr/>
          </p:nvSpPr>
          <p:spPr>
            <a:xfrm>
              <a:off x="4303845" y="2406569"/>
              <a:ext cx="557632" cy="2751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a:lnSpc>
                  <a:spcPct val="100000"/>
                </a:lnSpc>
                <a:defRPr spc="0" sz="1200">
                  <a:solidFill>
                    <a:srgbClr val="024C90"/>
                  </a:solidFill>
                  <a:latin typeface="Helvetica Neue"/>
                  <a:ea typeface="Helvetica Neue"/>
                  <a:cs typeface="Helvetica Neue"/>
                  <a:sym typeface="Helvetica Neue"/>
                </a:defRPr>
              </a:lvl1pPr>
            </a:lstStyle>
            <a:p>
              <a:pPr/>
              <a:r>
                <a:t>MY 30</a:t>
              </a:r>
            </a:p>
          </p:txBody>
        </p:sp>
      </p:grpSp>
      <p:grpSp>
        <p:nvGrpSpPr>
          <p:cNvPr id="393" name="Group 393"/>
          <p:cNvGrpSpPr/>
          <p:nvPr/>
        </p:nvGrpSpPr>
        <p:grpSpPr>
          <a:xfrm>
            <a:off x="127334" y="5959500"/>
            <a:ext cx="4884469" cy="2935752"/>
            <a:chOff x="0" y="0"/>
            <a:chExt cx="4884468" cy="2935750"/>
          </a:xfrm>
        </p:grpSpPr>
        <p:pic>
          <p:nvPicPr>
            <p:cNvPr id="389" name="image8.png"/>
            <p:cNvPicPr>
              <a:picLocks noChangeAspect="1"/>
            </p:cNvPicPr>
            <p:nvPr/>
          </p:nvPicPr>
          <p:blipFill>
            <a:blip r:embed="rId6">
              <a:extLst/>
            </a:blip>
            <a:stretch>
              <a:fillRect/>
            </a:stretch>
          </p:blipFill>
          <p:spPr>
            <a:xfrm>
              <a:off x="0" y="0"/>
              <a:ext cx="4884469" cy="2899796"/>
            </a:xfrm>
            <a:prstGeom prst="rect">
              <a:avLst/>
            </a:prstGeom>
            <a:ln w="12700" cap="flat">
              <a:noFill/>
              <a:miter lim="400000"/>
            </a:ln>
            <a:effectLst/>
          </p:spPr>
        </p:pic>
        <p:sp>
          <p:nvSpPr>
            <p:cNvPr id="390" name="Shape 390"/>
            <p:cNvSpPr/>
            <p:nvPr/>
          </p:nvSpPr>
          <p:spPr>
            <a:xfrm>
              <a:off x="964129" y="2660618"/>
              <a:ext cx="557633" cy="27513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a:lnSpc>
                  <a:spcPct val="100000"/>
                </a:lnSpc>
                <a:defRPr spc="0" sz="1200">
                  <a:solidFill>
                    <a:srgbClr val="006620"/>
                  </a:solidFill>
                  <a:latin typeface="Helvetica Neue"/>
                  <a:ea typeface="Helvetica Neue"/>
                  <a:cs typeface="Helvetica Neue"/>
                  <a:sym typeface="Helvetica Neue"/>
                </a:defRPr>
              </a:lvl1pPr>
            </a:lstStyle>
            <a:p>
              <a:pPr/>
              <a:r>
                <a:t>MY 30</a:t>
              </a:r>
            </a:p>
          </p:txBody>
        </p:sp>
        <p:sp>
          <p:nvSpPr>
            <p:cNvPr id="391" name="Shape 391"/>
            <p:cNvSpPr/>
            <p:nvPr/>
          </p:nvSpPr>
          <p:spPr>
            <a:xfrm>
              <a:off x="2603033" y="2659940"/>
              <a:ext cx="557632" cy="27513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a:lnSpc>
                  <a:spcPct val="100000"/>
                </a:lnSpc>
                <a:defRPr spc="0" sz="1200">
                  <a:solidFill>
                    <a:srgbClr val="961C04"/>
                  </a:solidFill>
                  <a:latin typeface="Helvetica Neue"/>
                  <a:ea typeface="Helvetica Neue"/>
                  <a:cs typeface="Helvetica Neue"/>
                  <a:sym typeface="Helvetica Neue"/>
                </a:defRPr>
              </a:lvl1pPr>
            </a:lstStyle>
            <a:p>
              <a:pPr/>
              <a:r>
                <a:t>MY 31</a:t>
              </a:r>
            </a:p>
          </p:txBody>
        </p:sp>
        <p:sp>
          <p:nvSpPr>
            <p:cNvPr id="392" name="Shape 392"/>
            <p:cNvSpPr/>
            <p:nvPr/>
          </p:nvSpPr>
          <p:spPr>
            <a:xfrm>
              <a:off x="4295228" y="2654037"/>
              <a:ext cx="557633" cy="2751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a:lnSpc>
                  <a:spcPct val="100000"/>
                </a:lnSpc>
                <a:defRPr spc="0" sz="1200">
                  <a:solidFill>
                    <a:srgbClr val="024C90"/>
                  </a:solidFill>
                  <a:latin typeface="Helvetica Neue"/>
                  <a:ea typeface="Helvetica Neue"/>
                  <a:cs typeface="Helvetica Neue"/>
                  <a:sym typeface="Helvetica Neue"/>
                </a:defRPr>
              </a:lvl1pPr>
            </a:lstStyle>
            <a:p>
              <a:pPr/>
              <a:r>
                <a:t>MY 32</a:t>
              </a:r>
            </a:p>
          </p:txBody>
        </p:sp>
      </p:grpSp>
      <p:sp>
        <p:nvSpPr>
          <p:cNvPr id="394" name="Shape 394"/>
          <p:cNvSpPr/>
          <p:nvPr/>
        </p:nvSpPr>
        <p:spPr>
          <a:xfrm>
            <a:off x="1168400" y="9146540"/>
            <a:ext cx="11125200" cy="566420"/>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chor="ctr">
            <a:spAutoFit/>
          </a:bodyPr>
          <a:lstStyle/>
          <a:p>
            <a:pPr defTabSz="914400">
              <a:defRPr spc="0" sz="1400">
                <a:solidFill>
                  <a:srgbClr val="DCDEE0"/>
                </a:solidFill>
                <a:latin typeface="Helvetica"/>
                <a:ea typeface="Helvetica"/>
                <a:cs typeface="Helvetica"/>
                <a:sym typeface="Helvetica"/>
              </a:defRPr>
            </a:pPr>
            <a:r>
              <a:t>G. Portyankina, C. J. Hansen, K-M. Aye (2016), Present-day erosion of Martian polar terrain by the seasonal CO</a:t>
            </a:r>
            <a:r>
              <a:rPr baseline="-5998"/>
              <a:t>2</a:t>
            </a:r>
            <a:r>
              <a:t> jets, </a:t>
            </a:r>
            <a:br/>
            <a:r>
              <a:t>Icarus, Volume 282, 15 January 2017, Pages 93-103, ISSN 0019-1035, </a:t>
            </a:r>
            <a:r>
              <a:rPr u="sng">
                <a:solidFill>
                  <a:srgbClr val="D5FDFC"/>
                </a:solidFill>
                <a:uFill>
                  <a:solidFill>
                    <a:srgbClr val="D5FDFC"/>
                  </a:solidFill>
                </a:uFill>
                <a:hlinkClick r:id="rId7" invalidUrl="" action="" tgtFrame="" tooltip="" history="1" highlightClick="0" endSnd="0"/>
              </a:rPr>
              <a:t>http://dx.doi.org/10.1016/j.icarus.2016.09.007</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900"/>
            </a:gs>
            <a:gs pos="100000">
              <a:srgbClr val="7F0D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3d/>
      </a:spPr>
      <a:bodyPr rot="0" spcFirstLastPara="1" vertOverflow="overflow" horzOverflow="overflow" vert="horz" wrap="square" lIns="0" tIns="0" rIns="0" bIns="0" numCol="1" spcCol="38100" rtlCol="0" anchor="ctr" upright="0">
        <a:spAutoFit/>
      </a:bodyPr>
      <a:lstStyle>
        <a:defPPr marL="0" marR="0" indent="0" algn="ctr" defTabSz="584200" rtl="0" fontAlgn="auto" latinLnBrk="0"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900"/>
            </a:gs>
            <a:gs pos="100000">
              <a:srgbClr val="7F0D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3d/>
      </a:spPr>
      <a:bodyPr rot="0" spcFirstLastPara="1" vertOverflow="overflow" horzOverflow="overflow" vert="horz" wrap="square" lIns="0" tIns="0" rIns="0" bIns="0" numCol="1" spcCol="38100" rtlCol="0" anchor="ctr" upright="0">
        <a:spAutoFit/>
      </a:bodyPr>
      <a:lstStyle>
        <a:defPPr marL="0" marR="0" indent="0" algn="ctr" defTabSz="584200" rtl="0" fontAlgn="auto" latinLnBrk="0"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