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173990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929292"/>
        </a:solidFill>
        <a:effectLst/>
        <a:uFillTx/>
        <a:latin typeface="Graphik"/>
        <a:ea typeface="Graphik"/>
        <a:cs typeface="Graphik"/>
        <a:sym typeface="Graphik"/>
      </a:defRPr>
    </a:lvl1pPr>
    <a:lvl2pPr marL="0" marR="0" indent="457200" algn="ctr" defTabSz="173990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929292"/>
        </a:solidFill>
        <a:effectLst/>
        <a:uFillTx/>
        <a:latin typeface="Graphik"/>
        <a:ea typeface="Graphik"/>
        <a:cs typeface="Graphik"/>
        <a:sym typeface="Graphik"/>
      </a:defRPr>
    </a:lvl2pPr>
    <a:lvl3pPr marL="0" marR="0" indent="914400" algn="ctr" defTabSz="173990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929292"/>
        </a:solidFill>
        <a:effectLst/>
        <a:uFillTx/>
        <a:latin typeface="Graphik"/>
        <a:ea typeface="Graphik"/>
        <a:cs typeface="Graphik"/>
        <a:sym typeface="Graphik"/>
      </a:defRPr>
    </a:lvl3pPr>
    <a:lvl4pPr marL="0" marR="0" indent="1371600" algn="ctr" defTabSz="173990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929292"/>
        </a:solidFill>
        <a:effectLst/>
        <a:uFillTx/>
        <a:latin typeface="Graphik"/>
        <a:ea typeface="Graphik"/>
        <a:cs typeface="Graphik"/>
        <a:sym typeface="Graphik"/>
      </a:defRPr>
    </a:lvl4pPr>
    <a:lvl5pPr marL="0" marR="0" indent="1828800" algn="ctr" defTabSz="173990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929292"/>
        </a:solidFill>
        <a:effectLst/>
        <a:uFillTx/>
        <a:latin typeface="Graphik"/>
        <a:ea typeface="Graphik"/>
        <a:cs typeface="Graphik"/>
        <a:sym typeface="Graphik"/>
      </a:defRPr>
    </a:lvl5pPr>
    <a:lvl6pPr marL="0" marR="0" indent="2286000" algn="ctr" defTabSz="173990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929292"/>
        </a:solidFill>
        <a:effectLst/>
        <a:uFillTx/>
        <a:latin typeface="Graphik"/>
        <a:ea typeface="Graphik"/>
        <a:cs typeface="Graphik"/>
        <a:sym typeface="Graphik"/>
      </a:defRPr>
    </a:lvl6pPr>
    <a:lvl7pPr marL="0" marR="0" indent="2743200" algn="ctr" defTabSz="173990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929292"/>
        </a:solidFill>
        <a:effectLst/>
        <a:uFillTx/>
        <a:latin typeface="Graphik"/>
        <a:ea typeface="Graphik"/>
        <a:cs typeface="Graphik"/>
        <a:sym typeface="Graphik"/>
      </a:defRPr>
    </a:lvl7pPr>
    <a:lvl8pPr marL="0" marR="0" indent="3200400" algn="ctr" defTabSz="173990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929292"/>
        </a:solidFill>
        <a:effectLst/>
        <a:uFillTx/>
        <a:latin typeface="Graphik"/>
        <a:ea typeface="Graphik"/>
        <a:cs typeface="Graphik"/>
        <a:sym typeface="Graphik"/>
      </a:defRPr>
    </a:lvl8pPr>
    <a:lvl9pPr marL="0" marR="0" indent="3657600" algn="ctr" defTabSz="173990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929292"/>
        </a:solidFill>
        <a:effectLst/>
        <a:uFillTx/>
        <a:latin typeface="Graphik"/>
        <a:ea typeface="Graphik"/>
        <a:cs typeface="Graphik"/>
        <a:sym typeface="Graphik"/>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raphik"/>
          <a:ea typeface="Graphik"/>
          <a:cs typeface="Graphik"/>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47676">
              <a:alpha val="64000"/>
            </a:srgbClr>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254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54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b="def" i="def"/>
      <a:tcStyle>
        <a:tcBdr/>
        <a:fill>
          <a:solidFill>
            <a:srgbClr val="747676">
              <a:alpha val="64000"/>
            </a:srgbClr>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25400" cap="flat">
              <a:solidFill>
                <a:srgbClr val="FFFFFF"/>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
          <a:latin typeface="Graphik"/>
          <a:ea typeface="Graphik"/>
          <a:cs typeface="Graphik"/>
        </a:font>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25400" cap="flat">
              <a:solidFill>
                <a:srgbClr val="00A1FF"/>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
          <a:latin typeface="Graphik"/>
          <a:ea typeface="Graphik"/>
          <a:cs typeface="Graphik"/>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47676"/>
          </a:solidFill>
        </a:fill>
      </a:tcStyle>
    </a:band2H>
    <a:firstCol>
      <a:tcTxStyle b="off" i="off">
        <a:font>
          <a:latin typeface="Graphik Medium"/>
          <a:ea typeface="Graphik Medium"/>
          <a:cs typeface="Graphik Medium"/>
        </a:font>
        <a:srgbClr val="FFFFFF"/>
      </a:tcTxStyle>
      <a:tcStyle>
        <a:tcBdr>
          <a:left>
            <a:ln w="12700" cap="flat">
              <a:solidFill>
                <a:srgbClr val="A9A9A9"/>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09D00"/>
          </a:solidFill>
        </a:fill>
      </a:tcStyle>
    </a:firstCol>
    <a:lastRow>
      <a:tcTxStyle b="off" i="off">
        <a:font>
          <a:latin typeface="Graphik"/>
          <a:ea typeface="Graphik"/>
          <a:cs typeface="Graphik"/>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61D836"/>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
          <a:latin typeface="Graphik Medium"/>
          <a:ea typeface="Graphik Medium"/>
          <a:cs typeface="Graphik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27002"/>
          </a:solidFill>
        </a:fill>
      </a:tcStyle>
    </a:firstRow>
  </a:tblStyle>
  <a:tblStyle styleId="{CF821DB8-F4EB-4A41-A1BA-3FCAFE7338EE}" styleName="">
    <a:tblBg/>
    <a:wholeTbl>
      <a:tcTxStyle b="off" i="off">
        <a:font>
          <a:latin typeface="Graphik"/>
          <a:ea typeface="Graphik"/>
          <a:cs typeface="Graphik"/>
        </a:font>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b="def" i="def"/>
      <a:tcStyle>
        <a:tcBdr/>
        <a:fill>
          <a:solidFill>
            <a:srgbClr val="747676"/>
          </a:solidFill>
        </a:fill>
      </a:tcStyle>
    </a:band2H>
    <a:firstCol>
      <a:tcTxStyle b="off" i="off">
        <a:font>
          <a:latin typeface="Graphik Medium"/>
          <a:ea typeface="Graphik Medium"/>
          <a:cs typeface="Graphik Medium"/>
        </a:font>
        <a:srgbClr val="000000"/>
      </a:tcTxStyle>
      <a:tcStyle>
        <a:tcBdr>
          <a:left>
            <a:ln w="12700" cap="flat">
              <a:solidFill>
                <a:srgbClr val="A9A9A9"/>
              </a:solidFill>
              <a:prstDash val="solid"/>
              <a:miter lim="400000"/>
            </a:ln>
          </a:left>
          <a:right>
            <a:ln w="254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07107"/>
              <a:lumOff val="1142"/>
            </a:schemeClr>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25400" cap="flat">
              <a:solidFill>
                <a:schemeClr val="accent4">
                  <a:hueOff val="-607107"/>
                  <a:lumOff val="1142"/>
                </a:schemeClr>
              </a:solidFill>
              <a:prstDash val="solid"/>
              <a:miter lim="400000"/>
            </a:ln>
          </a:top>
          <a:bottom>
            <a:ln w="12700" cap="flat">
              <a:solidFill>
                <a:srgbClr val="FFFFFF"/>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Graphik Medium"/>
          <a:ea typeface="Graphik Medium"/>
          <a:cs typeface="Graphik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
          <a:latin typeface="Graphik"/>
          <a:ea typeface="Graphik"/>
          <a:cs typeface="Graphik"/>
        </a:font>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noFill/>
        </a:fill>
      </a:tcStyle>
    </a:wholeTbl>
    <a:band2H>
      <a:tcTxStyle b="def" i="def"/>
      <a:tcStyle>
        <a:tcBdr/>
        <a:fill>
          <a:solidFill>
            <a:srgbClr val="747676"/>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25400" cap="flat">
              <a:solidFill>
                <a:schemeClr val="accent6"/>
              </a:solidFill>
              <a:prstDash val="solid"/>
              <a:miter lim="400000"/>
            </a:ln>
          </a:top>
          <a:bottom>
            <a:ln w="12700" cap="flat">
              <a:solidFill>
                <a:srgbClr val="A6AA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6AAA9"/>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
          <a:latin typeface="Graphik"/>
          <a:ea typeface="Graphik"/>
          <a:cs typeface="Graphik"/>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47676"/>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254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254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F5F5F"/>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Presentation Title"/>
          <p:cNvSpPr txBox="1"/>
          <p:nvPr>
            <p:ph type="title" hasCustomPrompt="1"/>
          </p:nvPr>
        </p:nvSpPr>
        <p:spPr>
          <a:xfrm>
            <a:off x="762000" y="2108200"/>
            <a:ext cx="11480800" cy="3302000"/>
          </a:xfrm>
          <a:prstGeom prst="rect">
            <a:avLst/>
          </a:prstGeom>
        </p:spPr>
        <p:txBody>
          <a:bodyPr anchor="b"/>
          <a:lstStyle>
            <a:lvl1pPr>
              <a:lnSpc>
                <a:spcPct val="90000"/>
              </a:lnSpc>
              <a:defRPr spc="-246" sz="8200">
                <a:gradFill flip="none" rotWithShape="1">
                  <a:gsLst>
                    <a:gs pos="0">
                      <a:srgbClr val="00E8FF"/>
                    </a:gs>
                    <a:gs pos="100000">
                      <a:srgbClr val="FF00F7"/>
                    </a:gs>
                  </a:gsLst>
                  <a:lin ang="3967761" scaled="0"/>
                </a:gradFill>
              </a:defRPr>
            </a:lvl1pPr>
          </a:lstStyle>
          <a:p>
            <a:pPr/>
            <a:r>
              <a:t>Presentation Title</a:t>
            </a:r>
          </a:p>
        </p:txBody>
      </p:sp>
      <p:sp>
        <p:nvSpPr>
          <p:cNvPr id="12" name="Body Level One…"/>
          <p:cNvSpPr txBox="1"/>
          <p:nvPr>
            <p:ph type="body" sz="quarter" idx="1" hasCustomPrompt="1"/>
          </p:nvPr>
        </p:nvSpPr>
        <p:spPr>
          <a:xfrm>
            <a:off x="762000" y="5248275"/>
            <a:ext cx="11480800" cy="2016059"/>
          </a:xfrm>
          <a:prstGeom prst="rect">
            <a:avLst/>
          </a:prstGeom>
        </p:spPr>
        <p:txBody>
          <a:bodyPr/>
          <a:lstStyle>
            <a:lvl1pPr marL="0" indent="0" algn="ctr" defTabSz="584200">
              <a:lnSpc>
                <a:spcPct val="100000"/>
              </a:lnSpc>
              <a:spcBef>
                <a:spcPts val="0"/>
              </a:spcBef>
              <a:buClrTx/>
              <a:buSzTx/>
              <a:buNone/>
              <a:defRPr sz="4400">
                <a:solidFill>
                  <a:srgbClr val="D5D5D5"/>
                </a:solidFill>
                <a:latin typeface="Graphik Medium"/>
                <a:ea typeface="Graphik Medium"/>
                <a:cs typeface="Graphik Medium"/>
                <a:sym typeface="Graphik Medium"/>
              </a:defRPr>
            </a:lvl1pPr>
            <a:lvl2pPr marL="0" indent="457200" algn="ctr" defTabSz="584200">
              <a:lnSpc>
                <a:spcPct val="100000"/>
              </a:lnSpc>
              <a:spcBef>
                <a:spcPts val="0"/>
              </a:spcBef>
              <a:buClrTx/>
              <a:buSzTx/>
              <a:buNone/>
              <a:defRPr sz="4400">
                <a:solidFill>
                  <a:srgbClr val="D5D5D5"/>
                </a:solidFill>
                <a:latin typeface="Graphik Medium"/>
                <a:ea typeface="Graphik Medium"/>
                <a:cs typeface="Graphik Medium"/>
                <a:sym typeface="Graphik Medium"/>
              </a:defRPr>
            </a:lvl2pPr>
            <a:lvl3pPr marL="0" indent="914400" algn="ctr" defTabSz="584200">
              <a:lnSpc>
                <a:spcPct val="100000"/>
              </a:lnSpc>
              <a:spcBef>
                <a:spcPts val="0"/>
              </a:spcBef>
              <a:buClrTx/>
              <a:buSzTx/>
              <a:buNone/>
              <a:defRPr sz="4400">
                <a:solidFill>
                  <a:srgbClr val="D5D5D5"/>
                </a:solidFill>
                <a:latin typeface="Graphik Medium"/>
                <a:ea typeface="Graphik Medium"/>
                <a:cs typeface="Graphik Medium"/>
                <a:sym typeface="Graphik Medium"/>
              </a:defRPr>
            </a:lvl3pPr>
            <a:lvl4pPr marL="0" indent="1371600" algn="ctr" defTabSz="584200">
              <a:lnSpc>
                <a:spcPct val="100000"/>
              </a:lnSpc>
              <a:spcBef>
                <a:spcPts val="0"/>
              </a:spcBef>
              <a:buClrTx/>
              <a:buSzTx/>
              <a:buNone/>
              <a:defRPr sz="4400">
                <a:solidFill>
                  <a:srgbClr val="D5D5D5"/>
                </a:solidFill>
                <a:latin typeface="Graphik Medium"/>
                <a:ea typeface="Graphik Medium"/>
                <a:cs typeface="Graphik Medium"/>
                <a:sym typeface="Graphik Medium"/>
              </a:defRPr>
            </a:lvl4pPr>
            <a:lvl5pPr marL="0" indent="1828800" algn="ctr" defTabSz="584200">
              <a:lnSpc>
                <a:spcPct val="100000"/>
              </a:lnSpc>
              <a:spcBef>
                <a:spcPts val="0"/>
              </a:spcBef>
              <a:buClrTx/>
              <a:buSzTx/>
              <a:buNone/>
              <a:defRPr sz="4400">
                <a:solidFill>
                  <a:srgbClr val="D5D5D5"/>
                </a:solidFill>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13" name="Author and Date"/>
          <p:cNvSpPr txBox="1"/>
          <p:nvPr>
            <p:ph type="body" sz="quarter" idx="21" hasCustomPrompt="1"/>
          </p:nvPr>
        </p:nvSpPr>
        <p:spPr>
          <a:xfrm>
            <a:off x="762000" y="8350781"/>
            <a:ext cx="11480800" cy="492253"/>
          </a:xfrm>
          <a:prstGeom prst="rect">
            <a:avLst/>
          </a:prstGeom>
        </p:spPr>
        <p:txBody>
          <a:bodyPr/>
          <a:lstStyle>
            <a:lvl1pPr marL="0" indent="0" algn="ctr" defTabSz="584200">
              <a:lnSpc>
                <a:spcPct val="100000"/>
              </a:lnSpc>
              <a:spcBef>
                <a:spcPts val="0"/>
              </a:spcBef>
              <a:buClrTx/>
              <a:buSzTx/>
              <a:buNone/>
              <a:defRPr sz="2400">
                <a:solidFill>
                  <a:srgbClr val="D5D5D5"/>
                </a:solidFill>
                <a:latin typeface="Graphik Medium"/>
                <a:ea typeface="Graphik Medium"/>
                <a:cs typeface="Graphik Medium"/>
                <a:sym typeface="Graphik Medium"/>
              </a:defRPr>
            </a:lvl1pPr>
          </a:lstStyle>
          <a:p>
            <a:pPr/>
            <a:r>
              <a:t>Author and Date</a:t>
            </a:r>
          </a:p>
        </p:txBody>
      </p:sp>
      <p:sp>
        <p:nvSpPr>
          <p:cNvPr id="14" name="Slide Number"/>
          <p:cNvSpPr txBox="1"/>
          <p:nvPr>
            <p:ph type="sldNum" sz="quarter" idx="2"/>
          </p:nvPr>
        </p:nvSpPr>
        <p:spPr>
          <a:xfrm>
            <a:off x="6349238" y="9067799"/>
            <a:ext cx="306325" cy="328423"/>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1165910842_2880x1800.jpg"/>
          <p:cNvSpPr/>
          <p:nvPr>
            <p:ph type="pic" idx="21"/>
          </p:nvPr>
        </p:nvSpPr>
        <p:spPr>
          <a:xfrm>
            <a:off x="-1308100" y="-12700"/>
            <a:ext cx="15621000" cy="9763125"/>
          </a:xfrm>
          <a:prstGeom prst="rect">
            <a:avLst/>
          </a:prstGeom>
        </p:spPr>
        <p:txBody>
          <a:bodyPr lIns="91439" tIns="45719" rIns="91439" bIns="45719">
            <a:noAutofit/>
          </a:bodyPr>
          <a:lstStyle/>
          <a:p>
            <a:pPr/>
          </a:p>
        </p:txBody>
      </p:sp>
      <p:sp>
        <p:nvSpPr>
          <p:cNvPr id="22" name="Body Level One…"/>
          <p:cNvSpPr txBox="1"/>
          <p:nvPr>
            <p:ph type="body" sz="quarter" idx="1" hasCustomPrompt="1"/>
          </p:nvPr>
        </p:nvSpPr>
        <p:spPr>
          <a:xfrm>
            <a:off x="762000" y="5245100"/>
            <a:ext cx="11476038" cy="1983317"/>
          </a:xfrm>
          <a:prstGeom prst="rect">
            <a:avLst/>
          </a:prstGeom>
        </p:spPr>
        <p:txBody>
          <a:bodyPr/>
          <a:lstStyle>
            <a:lvl1pPr marL="0" indent="0" algn="ctr" defTabSz="584200">
              <a:lnSpc>
                <a:spcPct val="100000"/>
              </a:lnSpc>
              <a:spcBef>
                <a:spcPts val="0"/>
              </a:spcBef>
              <a:buClrTx/>
              <a:buSzTx/>
              <a:buNone/>
              <a:defRPr sz="4400">
                <a:solidFill>
                  <a:srgbClr val="D5D5D5"/>
                </a:solidFill>
                <a:latin typeface="Graphik Medium"/>
                <a:ea typeface="Graphik Medium"/>
                <a:cs typeface="Graphik Medium"/>
                <a:sym typeface="Graphik Medium"/>
              </a:defRPr>
            </a:lvl1pPr>
            <a:lvl2pPr marL="0" indent="457200" algn="ctr" defTabSz="584200">
              <a:lnSpc>
                <a:spcPct val="100000"/>
              </a:lnSpc>
              <a:spcBef>
                <a:spcPts val="0"/>
              </a:spcBef>
              <a:buClrTx/>
              <a:buSzTx/>
              <a:buNone/>
              <a:defRPr sz="4400">
                <a:solidFill>
                  <a:srgbClr val="D5D5D5"/>
                </a:solidFill>
                <a:latin typeface="Graphik Medium"/>
                <a:ea typeface="Graphik Medium"/>
                <a:cs typeface="Graphik Medium"/>
                <a:sym typeface="Graphik Medium"/>
              </a:defRPr>
            </a:lvl2pPr>
            <a:lvl3pPr marL="0" indent="914400" algn="ctr" defTabSz="584200">
              <a:lnSpc>
                <a:spcPct val="100000"/>
              </a:lnSpc>
              <a:spcBef>
                <a:spcPts val="0"/>
              </a:spcBef>
              <a:buClrTx/>
              <a:buSzTx/>
              <a:buNone/>
              <a:defRPr sz="4400">
                <a:solidFill>
                  <a:srgbClr val="D5D5D5"/>
                </a:solidFill>
                <a:latin typeface="Graphik Medium"/>
                <a:ea typeface="Graphik Medium"/>
                <a:cs typeface="Graphik Medium"/>
                <a:sym typeface="Graphik Medium"/>
              </a:defRPr>
            </a:lvl3pPr>
            <a:lvl4pPr marL="0" indent="1371600" algn="ctr" defTabSz="584200">
              <a:lnSpc>
                <a:spcPct val="100000"/>
              </a:lnSpc>
              <a:spcBef>
                <a:spcPts val="0"/>
              </a:spcBef>
              <a:buClrTx/>
              <a:buSzTx/>
              <a:buNone/>
              <a:defRPr sz="4400">
                <a:solidFill>
                  <a:srgbClr val="D5D5D5"/>
                </a:solidFill>
                <a:latin typeface="Graphik Medium"/>
                <a:ea typeface="Graphik Medium"/>
                <a:cs typeface="Graphik Medium"/>
                <a:sym typeface="Graphik Medium"/>
              </a:defRPr>
            </a:lvl4pPr>
            <a:lvl5pPr marL="0" indent="1828800" algn="ctr" defTabSz="584200">
              <a:lnSpc>
                <a:spcPct val="100000"/>
              </a:lnSpc>
              <a:spcBef>
                <a:spcPts val="0"/>
              </a:spcBef>
              <a:buClrTx/>
              <a:buSzTx/>
              <a:buNone/>
              <a:defRPr sz="4400">
                <a:solidFill>
                  <a:srgbClr val="D5D5D5"/>
                </a:solidFill>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23" name="Author and Date"/>
          <p:cNvSpPr txBox="1"/>
          <p:nvPr>
            <p:ph type="body" sz="quarter" idx="22" hasCustomPrompt="1"/>
          </p:nvPr>
        </p:nvSpPr>
        <p:spPr>
          <a:xfrm>
            <a:off x="764381" y="8356600"/>
            <a:ext cx="11476038" cy="492252"/>
          </a:xfrm>
          <a:prstGeom prst="rect">
            <a:avLst/>
          </a:prstGeom>
        </p:spPr>
        <p:txBody>
          <a:bodyPr/>
          <a:lstStyle>
            <a:lvl1pPr marL="0" indent="0" algn="ctr" defTabSz="584200">
              <a:lnSpc>
                <a:spcPct val="100000"/>
              </a:lnSpc>
              <a:spcBef>
                <a:spcPts val="0"/>
              </a:spcBef>
              <a:buClrTx/>
              <a:buSzTx/>
              <a:buNone/>
              <a:defRPr sz="2400">
                <a:solidFill>
                  <a:srgbClr val="D5D5D5"/>
                </a:solidFill>
                <a:latin typeface="Graphik Medium"/>
                <a:ea typeface="Graphik Medium"/>
                <a:cs typeface="Graphik Medium"/>
                <a:sym typeface="Graphik Medium"/>
              </a:defRPr>
            </a:lvl1pPr>
          </a:lstStyle>
          <a:p>
            <a:pPr/>
            <a:r>
              <a:t>Author and Date</a:t>
            </a:r>
          </a:p>
        </p:txBody>
      </p:sp>
      <p:sp>
        <p:nvSpPr>
          <p:cNvPr id="24" name="Presentation Title"/>
          <p:cNvSpPr txBox="1"/>
          <p:nvPr>
            <p:ph type="title" hasCustomPrompt="1"/>
          </p:nvPr>
        </p:nvSpPr>
        <p:spPr>
          <a:xfrm>
            <a:off x="764381" y="2108200"/>
            <a:ext cx="11476038" cy="3302000"/>
          </a:xfrm>
          <a:prstGeom prst="rect">
            <a:avLst/>
          </a:prstGeom>
        </p:spPr>
        <p:txBody>
          <a:bodyPr anchor="b"/>
          <a:lstStyle>
            <a:lvl1pPr>
              <a:lnSpc>
                <a:spcPct val="90000"/>
              </a:lnSpc>
              <a:defRPr spc="-246" sz="8200"/>
            </a:lvl1pPr>
          </a:lstStyle>
          <a:p>
            <a:pPr/>
            <a:r>
              <a:t>Presentation Title</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Body Level One…"/>
          <p:cNvSpPr txBox="1"/>
          <p:nvPr>
            <p:ph type="body" sz="quarter" idx="1" hasCustomPrompt="1"/>
          </p:nvPr>
        </p:nvSpPr>
        <p:spPr>
          <a:xfrm>
            <a:off x="762000" y="5295900"/>
            <a:ext cx="4953000" cy="3530600"/>
          </a:xfrm>
          <a:prstGeom prst="rect">
            <a:avLst/>
          </a:prstGeom>
        </p:spPr>
        <p:txBody>
          <a:bodyPr/>
          <a:lstStyle>
            <a:lvl1pPr marL="0" indent="0" algn="ctr" defTabSz="584200">
              <a:lnSpc>
                <a:spcPct val="100000"/>
              </a:lnSpc>
              <a:spcBef>
                <a:spcPts val="0"/>
              </a:spcBef>
              <a:buClrTx/>
              <a:buSzTx/>
              <a:buNone/>
              <a:defRPr sz="3400">
                <a:solidFill>
                  <a:srgbClr val="D5D5D5"/>
                </a:solidFill>
                <a:latin typeface="Graphik Medium"/>
                <a:ea typeface="Graphik Medium"/>
                <a:cs typeface="Graphik Medium"/>
                <a:sym typeface="Graphik Medium"/>
              </a:defRPr>
            </a:lvl1pPr>
            <a:lvl2pPr marL="0" indent="457200" algn="ctr" defTabSz="584200">
              <a:lnSpc>
                <a:spcPct val="100000"/>
              </a:lnSpc>
              <a:spcBef>
                <a:spcPts val="0"/>
              </a:spcBef>
              <a:buClrTx/>
              <a:buSzTx/>
              <a:buNone/>
              <a:defRPr sz="3400">
                <a:solidFill>
                  <a:srgbClr val="D5D5D5"/>
                </a:solidFill>
                <a:latin typeface="Graphik Medium"/>
                <a:ea typeface="Graphik Medium"/>
                <a:cs typeface="Graphik Medium"/>
                <a:sym typeface="Graphik Medium"/>
              </a:defRPr>
            </a:lvl2pPr>
            <a:lvl3pPr marL="0" indent="914400" algn="ctr" defTabSz="584200">
              <a:lnSpc>
                <a:spcPct val="100000"/>
              </a:lnSpc>
              <a:spcBef>
                <a:spcPts val="0"/>
              </a:spcBef>
              <a:buClrTx/>
              <a:buSzTx/>
              <a:buNone/>
              <a:defRPr sz="3400">
                <a:solidFill>
                  <a:srgbClr val="D5D5D5"/>
                </a:solidFill>
                <a:latin typeface="Graphik Medium"/>
                <a:ea typeface="Graphik Medium"/>
                <a:cs typeface="Graphik Medium"/>
                <a:sym typeface="Graphik Medium"/>
              </a:defRPr>
            </a:lvl3pPr>
            <a:lvl4pPr marL="0" indent="1371600" algn="ctr" defTabSz="584200">
              <a:lnSpc>
                <a:spcPct val="100000"/>
              </a:lnSpc>
              <a:spcBef>
                <a:spcPts val="0"/>
              </a:spcBef>
              <a:buClrTx/>
              <a:buSzTx/>
              <a:buNone/>
              <a:defRPr sz="3400">
                <a:solidFill>
                  <a:srgbClr val="D5D5D5"/>
                </a:solidFill>
                <a:latin typeface="Graphik Medium"/>
                <a:ea typeface="Graphik Medium"/>
                <a:cs typeface="Graphik Medium"/>
                <a:sym typeface="Graphik Medium"/>
              </a:defRPr>
            </a:lvl4pPr>
            <a:lvl5pPr marL="0" indent="1828800" algn="ctr" defTabSz="584200">
              <a:lnSpc>
                <a:spcPct val="100000"/>
              </a:lnSpc>
              <a:spcBef>
                <a:spcPts val="0"/>
              </a:spcBef>
              <a:buClrTx/>
              <a:buSzTx/>
              <a:buNone/>
              <a:defRPr sz="3400">
                <a:solidFill>
                  <a:srgbClr val="D5D5D5"/>
                </a:solidFill>
                <a:latin typeface="Graphik Medium"/>
                <a:ea typeface="Graphik Medium"/>
                <a:cs typeface="Graphik Medium"/>
                <a:sym typeface="Graphik Medium"/>
              </a:defRPr>
            </a:lvl5pPr>
          </a:lstStyle>
          <a:p>
            <a:pPr/>
            <a:r>
              <a:t>Slide Subtitle</a:t>
            </a:r>
          </a:p>
          <a:p>
            <a:pPr lvl="1"/>
            <a:r>
              <a:t/>
            </a:r>
          </a:p>
          <a:p>
            <a:pPr lvl="2"/>
            <a:r>
              <a:t/>
            </a:r>
          </a:p>
          <a:p>
            <a:pPr lvl="3"/>
            <a:r>
              <a:t/>
            </a:r>
          </a:p>
          <a:p>
            <a:pPr lvl="4"/>
            <a:r>
              <a:t/>
            </a:r>
          </a:p>
        </p:txBody>
      </p:sp>
      <p:sp>
        <p:nvSpPr>
          <p:cNvPr id="33" name="908252162_2439x1626.jpg"/>
          <p:cNvSpPr/>
          <p:nvPr>
            <p:ph type="pic" idx="21"/>
          </p:nvPr>
        </p:nvSpPr>
        <p:spPr>
          <a:xfrm>
            <a:off x="3505200" y="-127000"/>
            <a:ext cx="15024100" cy="10016067"/>
          </a:xfrm>
          <a:prstGeom prst="rect">
            <a:avLst/>
          </a:prstGeom>
        </p:spPr>
        <p:txBody>
          <a:bodyPr lIns="91439" tIns="45719" rIns="91439" bIns="45719">
            <a:noAutofit/>
          </a:bodyPr>
          <a:lstStyle/>
          <a:p>
            <a:pPr/>
          </a:p>
        </p:txBody>
      </p:sp>
      <p:sp>
        <p:nvSpPr>
          <p:cNvPr id="34" name="Slide Title"/>
          <p:cNvSpPr txBox="1"/>
          <p:nvPr>
            <p:ph type="title" hasCustomPrompt="1"/>
          </p:nvPr>
        </p:nvSpPr>
        <p:spPr>
          <a:xfrm>
            <a:off x="762000" y="3441700"/>
            <a:ext cx="4953000" cy="1964399"/>
          </a:xfrm>
          <a:prstGeom prst="rect">
            <a:avLst/>
          </a:prstGeom>
        </p:spPr>
        <p:txBody>
          <a:bodyPr anchor="b"/>
          <a:lstStyle/>
          <a:p>
            <a:pPr/>
            <a:r>
              <a:t>Slide Title</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3" name="Slide Title"/>
          <p:cNvSpPr txBox="1"/>
          <p:nvPr>
            <p:ph type="title" hasCustomPrompt="1"/>
          </p:nvPr>
        </p:nvSpPr>
        <p:spPr>
          <a:prstGeom prst="rect">
            <a:avLst/>
          </a:prstGeom>
        </p:spPr>
        <p:txBody>
          <a:bodyPr/>
          <a:lstStyle/>
          <a:p>
            <a:pPr/>
            <a:r>
              <a:t>Slide Title</a:t>
            </a:r>
          </a:p>
        </p:txBody>
      </p:sp>
      <p:sp>
        <p:nvSpPr>
          <p:cNvPr id="44" name="Slide Subtitle"/>
          <p:cNvSpPr txBox="1"/>
          <p:nvPr>
            <p:ph type="body" sz="quarter" idx="21" hasCustomPrompt="1"/>
          </p:nvPr>
        </p:nvSpPr>
        <p:spPr>
          <a:xfrm>
            <a:off x="762000" y="1422400"/>
            <a:ext cx="11480800" cy="656082"/>
          </a:xfrm>
          <a:prstGeom prst="rect">
            <a:avLst/>
          </a:prstGeom>
        </p:spPr>
        <p:txBody>
          <a:bodyPr/>
          <a:lstStyle>
            <a:lvl1pPr marL="0" indent="0" algn="ctr" defTabSz="584200">
              <a:lnSpc>
                <a:spcPct val="100000"/>
              </a:lnSpc>
              <a:spcBef>
                <a:spcPts val="0"/>
              </a:spcBef>
              <a:buClrTx/>
              <a:buSzTx/>
              <a:buNone/>
              <a:defRPr sz="3400">
                <a:solidFill>
                  <a:srgbClr val="D5D5D5"/>
                </a:solidFill>
                <a:latin typeface="Graphik Medium"/>
                <a:ea typeface="Graphik Medium"/>
                <a:cs typeface="Graphik Medium"/>
                <a:sym typeface="Graphik Medium"/>
              </a:defRPr>
            </a:lvl1pPr>
          </a:lstStyle>
          <a:p>
            <a:pPr/>
            <a:r>
              <a:t>Slide Subtitle</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57404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579215462_1440x2158.jpg"/>
          <p:cNvSpPr/>
          <p:nvPr>
            <p:ph type="pic" idx="21"/>
          </p:nvPr>
        </p:nvSpPr>
        <p:spPr>
          <a:xfrm>
            <a:off x="6502400" y="-5001"/>
            <a:ext cx="6515100" cy="9763602"/>
          </a:xfrm>
          <a:prstGeom prst="rect">
            <a:avLst/>
          </a:prstGeom>
        </p:spPr>
        <p:txBody>
          <a:bodyPr lIns="91439" tIns="45719" rIns="91439" bIns="45719">
            <a:noAutofit/>
          </a:bodyPr>
          <a:lstStyle/>
          <a:p>
            <a:pPr/>
          </a:p>
        </p:txBody>
      </p:sp>
      <p:sp>
        <p:nvSpPr>
          <p:cNvPr id="61" name="Slide Title"/>
          <p:cNvSpPr txBox="1"/>
          <p:nvPr>
            <p:ph type="title" hasCustomPrompt="1"/>
          </p:nvPr>
        </p:nvSpPr>
        <p:spPr>
          <a:xfrm>
            <a:off x="762000" y="495300"/>
            <a:ext cx="4953000" cy="1828800"/>
          </a:xfrm>
          <a:prstGeom prst="rect">
            <a:avLst/>
          </a:prstGeom>
        </p:spPr>
        <p:txBody>
          <a:bodyPr anchor="b"/>
          <a:lstStyle/>
          <a:p>
            <a:pPr/>
            <a:r>
              <a:t>Slide Title</a:t>
            </a:r>
          </a:p>
        </p:txBody>
      </p:sp>
      <p:sp>
        <p:nvSpPr>
          <p:cNvPr id="62" name="Body Level One…"/>
          <p:cNvSpPr txBox="1"/>
          <p:nvPr>
            <p:ph type="body" sz="half" idx="1" hasCustomPrompt="1"/>
          </p:nvPr>
        </p:nvSpPr>
        <p:spPr>
          <a:xfrm>
            <a:off x="762000" y="3534833"/>
            <a:ext cx="4953000" cy="5437717"/>
          </a:xfrm>
          <a:prstGeom prst="rect">
            <a:avLst/>
          </a:prstGeom>
        </p:spPr>
        <p:txBody>
          <a:bodyPr/>
          <a:lstStyle/>
          <a:p>
            <a:pPr/>
            <a:r>
              <a:t>Slide bullet text</a:t>
            </a:r>
          </a:p>
          <a:p>
            <a:pPr lvl="1"/>
            <a:r>
              <a:t/>
            </a:r>
          </a:p>
          <a:p>
            <a:pPr lvl="2"/>
            <a:r>
              <a:t/>
            </a:r>
          </a:p>
          <a:p>
            <a:pPr lvl="3"/>
            <a:r>
              <a:t/>
            </a:r>
          </a:p>
          <a:p>
            <a:pPr lvl="4"/>
            <a:r>
              <a:t/>
            </a:r>
          </a:p>
        </p:txBody>
      </p:sp>
      <p:sp>
        <p:nvSpPr>
          <p:cNvPr id="63" name="Slide Subtitle"/>
          <p:cNvSpPr txBox="1"/>
          <p:nvPr>
            <p:ph type="body" sz="quarter" idx="22" hasCustomPrompt="1"/>
          </p:nvPr>
        </p:nvSpPr>
        <p:spPr>
          <a:xfrm>
            <a:off x="762000" y="2247900"/>
            <a:ext cx="4953000" cy="656082"/>
          </a:xfrm>
          <a:prstGeom prst="rect">
            <a:avLst/>
          </a:prstGeom>
        </p:spPr>
        <p:txBody>
          <a:bodyPr/>
          <a:lstStyle>
            <a:lvl1pPr marL="0" indent="0" algn="ctr" defTabSz="584200">
              <a:lnSpc>
                <a:spcPct val="100000"/>
              </a:lnSpc>
              <a:spcBef>
                <a:spcPts val="0"/>
              </a:spcBef>
              <a:buClrTx/>
              <a:buSzTx/>
              <a:buNone/>
              <a:defRPr sz="3400">
                <a:solidFill>
                  <a:srgbClr val="D5D5D5"/>
                </a:solidFill>
                <a:latin typeface="Graphik Medium"/>
                <a:ea typeface="Graphik Medium"/>
                <a:cs typeface="Graphik Medium"/>
                <a:sym typeface="Graphik Medium"/>
              </a:defRPr>
            </a:lvl1pPr>
          </a:lstStyle>
          <a:p>
            <a:pPr/>
            <a:r>
              <a:t>Slide Subtitle</a:t>
            </a:r>
          </a:p>
        </p:txBody>
      </p:sp>
      <p:sp>
        <p:nvSpPr>
          <p:cNvPr id="64" name="Slide Number"/>
          <p:cNvSpPr txBox="1"/>
          <p:nvPr>
            <p:ph type="sldNum" sz="quarter" idx="2"/>
          </p:nvPr>
        </p:nvSpPr>
        <p:spPr>
          <a:xfrm>
            <a:off x="6349999" y="9067799"/>
            <a:ext cx="306325" cy="328423"/>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71" name="Section Title"/>
          <p:cNvSpPr txBox="1"/>
          <p:nvPr>
            <p:ph type="title" hasCustomPrompt="1"/>
          </p:nvPr>
        </p:nvSpPr>
        <p:spPr>
          <a:xfrm>
            <a:off x="762000" y="2108200"/>
            <a:ext cx="11480800" cy="3302000"/>
          </a:xfrm>
          <a:prstGeom prst="rect">
            <a:avLst/>
          </a:prstGeom>
        </p:spPr>
        <p:txBody>
          <a:bodyPr anchor="b"/>
          <a:lstStyle>
            <a:lvl1pPr>
              <a:lnSpc>
                <a:spcPct val="90000"/>
              </a:lnSpc>
              <a:defRPr spc="-246" sz="8200">
                <a:gradFill flip="none" rotWithShape="1">
                  <a:gsLst>
                    <a:gs pos="0">
                      <a:srgbClr val="00FF00"/>
                    </a:gs>
                    <a:gs pos="100000">
                      <a:srgbClr val="007DFF"/>
                    </a:gs>
                  </a:gsLst>
                  <a:lin ang="3965999" scaled="0"/>
                </a:gradFill>
              </a:defRPr>
            </a:lvl1pPr>
          </a:lstStyle>
          <a:p>
            <a:pPr/>
            <a:r>
              <a:t>Section Title</a:t>
            </a:r>
          </a:p>
        </p:txBody>
      </p:sp>
      <p:sp>
        <p:nvSpPr>
          <p:cNvPr id="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prstGeom prst="rect">
            <a:avLst/>
          </a:prstGeom>
        </p:spPr>
        <p:txBody>
          <a:bodyPr/>
          <a:lstStyle/>
          <a:p>
            <a:pPr/>
            <a:r>
              <a:t>Slide Title</a:t>
            </a:r>
          </a:p>
        </p:txBody>
      </p:sp>
      <p:sp>
        <p:nvSpPr>
          <p:cNvPr id="80" name="Slide Subtitle"/>
          <p:cNvSpPr txBox="1"/>
          <p:nvPr>
            <p:ph type="body" sz="quarter" idx="21" hasCustomPrompt="1"/>
          </p:nvPr>
        </p:nvSpPr>
        <p:spPr>
          <a:xfrm>
            <a:off x="762000" y="1422400"/>
            <a:ext cx="11480800" cy="656082"/>
          </a:xfrm>
          <a:prstGeom prst="rect">
            <a:avLst/>
          </a:prstGeom>
        </p:spPr>
        <p:txBody>
          <a:bodyPr/>
          <a:lstStyle>
            <a:lvl1pPr marL="0" indent="0" algn="ctr" defTabSz="584200">
              <a:lnSpc>
                <a:spcPct val="100000"/>
              </a:lnSpc>
              <a:spcBef>
                <a:spcPts val="0"/>
              </a:spcBef>
              <a:buClrTx/>
              <a:buSzTx/>
              <a:buNone/>
              <a:defRPr sz="3400">
                <a:solidFill>
                  <a:srgbClr val="D5D5D5"/>
                </a:solidFill>
                <a:latin typeface="Graphik Medium"/>
                <a:ea typeface="Graphik Medium"/>
                <a:cs typeface="Graphik Medium"/>
                <a:sym typeface="Graphik Medium"/>
              </a:defRPr>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Body Level One…"/>
          <p:cNvSpPr txBox="1"/>
          <p:nvPr>
            <p:ph type="body" idx="1" hasCustomPrompt="1"/>
          </p:nvPr>
        </p:nvSpPr>
        <p:spPr>
          <a:prstGeom prst="rect">
            <a:avLst/>
          </a:prstGeom>
        </p:spPr>
        <p:txBody>
          <a:bodyPr/>
          <a:lstStyle>
            <a:lvl1pPr marL="0" indent="0" defTabSz="584200">
              <a:lnSpc>
                <a:spcPct val="100000"/>
              </a:lnSpc>
              <a:spcBef>
                <a:spcPts val="900"/>
              </a:spcBef>
              <a:buClrTx/>
              <a:buSzTx/>
              <a:buNone/>
              <a:defRPr spc="-38" sz="3800"/>
            </a:lvl1pPr>
            <a:lvl2pPr marL="0" indent="457200" defTabSz="584200">
              <a:lnSpc>
                <a:spcPct val="100000"/>
              </a:lnSpc>
              <a:spcBef>
                <a:spcPts val="900"/>
              </a:spcBef>
              <a:buClrTx/>
              <a:buSzTx/>
              <a:buNone/>
              <a:defRPr spc="-38" sz="3800"/>
            </a:lvl2pPr>
            <a:lvl3pPr marL="0" indent="914400" defTabSz="584200">
              <a:lnSpc>
                <a:spcPct val="100000"/>
              </a:lnSpc>
              <a:spcBef>
                <a:spcPts val="900"/>
              </a:spcBef>
              <a:buClrTx/>
              <a:buSzTx/>
              <a:buNone/>
              <a:defRPr spc="-38" sz="3800"/>
            </a:lvl3pPr>
            <a:lvl4pPr marL="0" indent="1371600" defTabSz="584200">
              <a:lnSpc>
                <a:spcPct val="100000"/>
              </a:lnSpc>
              <a:spcBef>
                <a:spcPts val="900"/>
              </a:spcBef>
              <a:buClrTx/>
              <a:buSzTx/>
              <a:buNone/>
              <a:defRPr spc="-38" sz="3800"/>
            </a:lvl4pPr>
            <a:lvl5pPr marL="0" indent="1828800" defTabSz="584200">
              <a:lnSpc>
                <a:spcPct val="100000"/>
              </a:lnSpc>
              <a:spcBef>
                <a:spcPts val="900"/>
              </a:spcBef>
              <a:buClrTx/>
              <a:buSzTx/>
              <a:buNone/>
              <a:defRPr spc="-38" sz="3800"/>
            </a:lvl5pPr>
          </a:lstStyle>
          <a:p>
            <a:pPr/>
            <a:r>
              <a:t>Agenda Topics</a:t>
            </a:r>
          </a:p>
          <a:p>
            <a:pPr lvl="1"/>
            <a:r>
              <a:t/>
            </a:r>
          </a:p>
          <a:p>
            <a:pPr lvl="2"/>
            <a:r>
              <a:t/>
            </a:r>
          </a:p>
          <a:p>
            <a:pPr lvl="3"/>
            <a:r>
              <a:t/>
            </a:r>
          </a:p>
          <a:p>
            <a:pPr lvl="4"/>
            <a:r>
              <a:t/>
            </a:r>
          </a:p>
        </p:txBody>
      </p:sp>
      <p:sp>
        <p:nvSpPr>
          <p:cNvPr id="89" name="Agenda Subtitle"/>
          <p:cNvSpPr txBox="1"/>
          <p:nvPr>
            <p:ph type="body" sz="quarter" idx="21" hasCustomPrompt="1"/>
          </p:nvPr>
        </p:nvSpPr>
        <p:spPr>
          <a:xfrm>
            <a:off x="762000" y="1422400"/>
            <a:ext cx="11480800" cy="656082"/>
          </a:xfrm>
          <a:prstGeom prst="rect">
            <a:avLst/>
          </a:prstGeom>
        </p:spPr>
        <p:txBody>
          <a:bodyPr/>
          <a:lstStyle>
            <a:lvl1pPr marL="0" indent="0" algn="ctr" defTabSz="584200">
              <a:lnSpc>
                <a:spcPct val="100000"/>
              </a:lnSpc>
              <a:spcBef>
                <a:spcPts val="0"/>
              </a:spcBef>
              <a:buClrTx/>
              <a:buSzTx/>
              <a:buNone/>
              <a:defRPr sz="3400">
                <a:solidFill>
                  <a:srgbClr val="D5D5D5"/>
                </a:solidFill>
                <a:latin typeface="Graphik Medium"/>
                <a:ea typeface="Graphik Medium"/>
                <a:cs typeface="Graphik Medium"/>
                <a:sym typeface="Graphik Medium"/>
              </a:defRPr>
            </a:lvl1pPr>
          </a:lstStyle>
          <a:p>
            <a:pPr/>
            <a:r>
              <a:t>Agenda Subtitle</a:t>
            </a:r>
          </a:p>
        </p:txBody>
      </p:sp>
      <p:sp>
        <p:nvSpPr>
          <p:cNvPr id="90" name="Agenda Title"/>
          <p:cNvSpPr txBox="1"/>
          <p:nvPr>
            <p:ph type="title" hasCustomPrompt="1"/>
          </p:nvPr>
        </p:nvSpPr>
        <p:spPr>
          <a:prstGeom prst="rect">
            <a:avLst/>
          </a:prstGeom>
        </p:spPr>
        <p:txBody>
          <a:bodyPr/>
          <a:lstStyle/>
          <a:p>
            <a:pPr/>
            <a:r>
              <a:t>Agenda Title</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762000" y="3189585"/>
            <a:ext cx="11480800" cy="3175001"/>
          </a:xfrm>
          <a:prstGeom prst="rect">
            <a:avLst/>
          </a:prstGeom>
        </p:spPr>
        <p:txBody>
          <a:bodyPr anchor="ctr"/>
          <a:lstStyle>
            <a:lvl1pPr marL="0" indent="0" algn="ctr">
              <a:lnSpc>
                <a:spcPct val="100000"/>
              </a:lnSpc>
              <a:spcBef>
                <a:spcPts val="0"/>
              </a:spcBef>
              <a:buClrTx/>
              <a:buSzTx/>
              <a:buNone/>
              <a:defRPr spc="-174" sz="5800">
                <a:gradFill flip="none" rotWithShape="1">
                  <a:gsLst>
                    <a:gs pos="0">
                      <a:srgbClr val="FFFFFF"/>
                    </a:gs>
                    <a:gs pos="100000">
                      <a:srgbClr val="929292"/>
                    </a:gs>
                  </a:gsLst>
                  <a:lin ang="5400000" scaled="0"/>
                </a:gradFill>
                <a:latin typeface="Graphik Medium"/>
                <a:ea typeface="Graphik Medium"/>
                <a:cs typeface="Graphik Medium"/>
                <a:sym typeface="Graphik Medium"/>
              </a:defRPr>
            </a:lvl1pPr>
            <a:lvl2pPr marL="0" indent="457200" algn="ctr">
              <a:lnSpc>
                <a:spcPct val="100000"/>
              </a:lnSpc>
              <a:spcBef>
                <a:spcPts val="0"/>
              </a:spcBef>
              <a:buClrTx/>
              <a:buSzTx/>
              <a:buNone/>
              <a:defRPr spc="-174" sz="5800">
                <a:gradFill flip="none" rotWithShape="1">
                  <a:gsLst>
                    <a:gs pos="0">
                      <a:srgbClr val="FFFFFF"/>
                    </a:gs>
                    <a:gs pos="100000">
                      <a:srgbClr val="929292"/>
                    </a:gs>
                  </a:gsLst>
                  <a:lin ang="5400000" scaled="0"/>
                </a:gradFill>
                <a:latin typeface="Graphik Medium"/>
                <a:ea typeface="Graphik Medium"/>
                <a:cs typeface="Graphik Medium"/>
                <a:sym typeface="Graphik Medium"/>
              </a:defRPr>
            </a:lvl2pPr>
            <a:lvl3pPr marL="0" indent="914400" algn="ctr">
              <a:lnSpc>
                <a:spcPct val="100000"/>
              </a:lnSpc>
              <a:spcBef>
                <a:spcPts val="0"/>
              </a:spcBef>
              <a:buClrTx/>
              <a:buSzTx/>
              <a:buNone/>
              <a:defRPr spc="-174" sz="5800">
                <a:gradFill flip="none" rotWithShape="1">
                  <a:gsLst>
                    <a:gs pos="0">
                      <a:srgbClr val="FFFFFF"/>
                    </a:gs>
                    <a:gs pos="100000">
                      <a:srgbClr val="929292"/>
                    </a:gs>
                  </a:gsLst>
                  <a:lin ang="5400000" scaled="0"/>
                </a:gradFill>
                <a:latin typeface="Graphik Medium"/>
                <a:ea typeface="Graphik Medium"/>
                <a:cs typeface="Graphik Medium"/>
                <a:sym typeface="Graphik Medium"/>
              </a:defRPr>
            </a:lvl3pPr>
            <a:lvl4pPr marL="0" indent="1371600" algn="ctr">
              <a:lnSpc>
                <a:spcPct val="100000"/>
              </a:lnSpc>
              <a:spcBef>
                <a:spcPts val="0"/>
              </a:spcBef>
              <a:buClrTx/>
              <a:buSzTx/>
              <a:buNone/>
              <a:defRPr spc="-174" sz="5800">
                <a:gradFill flip="none" rotWithShape="1">
                  <a:gsLst>
                    <a:gs pos="0">
                      <a:srgbClr val="FFFFFF"/>
                    </a:gs>
                    <a:gs pos="100000">
                      <a:srgbClr val="929292"/>
                    </a:gs>
                  </a:gsLst>
                  <a:lin ang="5400000" scaled="0"/>
                </a:gradFill>
                <a:latin typeface="Graphik Medium"/>
                <a:ea typeface="Graphik Medium"/>
                <a:cs typeface="Graphik Medium"/>
                <a:sym typeface="Graphik Medium"/>
              </a:defRPr>
            </a:lvl4pPr>
            <a:lvl5pPr marL="0" indent="1828800" algn="ctr">
              <a:lnSpc>
                <a:spcPct val="100000"/>
              </a:lnSpc>
              <a:spcBef>
                <a:spcPts val="0"/>
              </a:spcBef>
              <a:buClrTx/>
              <a:buSzTx/>
              <a:buNone/>
              <a:defRPr spc="-174" sz="5800">
                <a:gradFill flip="none" rotWithShape="1">
                  <a:gsLst>
                    <a:gs pos="0">
                      <a:srgbClr val="FFFFFF"/>
                    </a:gs>
                    <a:gs pos="100000">
                      <a:srgbClr val="929292"/>
                    </a:gs>
                  </a:gsLst>
                  <a:lin ang="5400000" scaled="0"/>
                </a:gradFill>
                <a:latin typeface="Graphik Medium"/>
                <a:ea typeface="Graphik Medium"/>
                <a:cs typeface="Graphik Medium"/>
                <a:sym typeface="Graphik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Body Level One…"/>
          <p:cNvSpPr txBox="1"/>
          <p:nvPr>
            <p:ph type="body" sz="half" idx="1" hasCustomPrompt="1"/>
          </p:nvPr>
        </p:nvSpPr>
        <p:spPr>
          <a:xfrm>
            <a:off x="762000" y="2044700"/>
            <a:ext cx="11480800" cy="3757762"/>
          </a:xfrm>
          <a:prstGeom prst="rect">
            <a:avLst/>
          </a:prstGeom>
        </p:spPr>
        <p:txBody>
          <a:bodyPr anchor="b"/>
          <a:lstStyle>
            <a:lvl1pPr marL="0" indent="0" algn="ctr">
              <a:lnSpc>
                <a:spcPct val="80000"/>
              </a:lnSpc>
              <a:spcBef>
                <a:spcPts val="0"/>
              </a:spcBef>
              <a:buClrTx/>
              <a:buSzTx/>
              <a:buNone/>
              <a:defRPr spc="-316" sz="15800">
                <a:gradFill flip="none" rotWithShape="1">
                  <a:gsLst>
                    <a:gs pos="0">
                      <a:srgbClr val="00E8FF"/>
                    </a:gs>
                    <a:gs pos="100000">
                      <a:srgbClr val="FF00F7"/>
                    </a:gs>
                  </a:gsLst>
                  <a:lin ang="3967761" scaled="0"/>
                </a:gradFill>
                <a:latin typeface="+mn-lt"/>
                <a:ea typeface="+mn-ea"/>
                <a:cs typeface="+mn-cs"/>
                <a:sym typeface="Graphik Semibold"/>
              </a:defRPr>
            </a:lvl1pPr>
            <a:lvl2pPr marL="0" indent="457200" algn="ctr">
              <a:lnSpc>
                <a:spcPct val="80000"/>
              </a:lnSpc>
              <a:spcBef>
                <a:spcPts val="0"/>
              </a:spcBef>
              <a:buClrTx/>
              <a:buSzTx/>
              <a:buNone/>
              <a:defRPr spc="-316" sz="15800">
                <a:gradFill flip="none" rotWithShape="1">
                  <a:gsLst>
                    <a:gs pos="0">
                      <a:srgbClr val="00E8FF"/>
                    </a:gs>
                    <a:gs pos="100000">
                      <a:srgbClr val="FF00F7"/>
                    </a:gs>
                  </a:gsLst>
                  <a:lin ang="3967761" scaled="0"/>
                </a:gradFill>
                <a:latin typeface="+mn-lt"/>
                <a:ea typeface="+mn-ea"/>
                <a:cs typeface="+mn-cs"/>
                <a:sym typeface="Graphik Semibold"/>
              </a:defRPr>
            </a:lvl2pPr>
            <a:lvl3pPr marL="0" indent="914400" algn="ctr">
              <a:lnSpc>
                <a:spcPct val="80000"/>
              </a:lnSpc>
              <a:spcBef>
                <a:spcPts val="0"/>
              </a:spcBef>
              <a:buClrTx/>
              <a:buSzTx/>
              <a:buNone/>
              <a:defRPr spc="-316" sz="15800">
                <a:gradFill flip="none" rotWithShape="1">
                  <a:gsLst>
                    <a:gs pos="0">
                      <a:srgbClr val="00E8FF"/>
                    </a:gs>
                    <a:gs pos="100000">
                      <a:srgbClr val="FF00F7"/>
                    </a:gs>
                  </a:gsLst>
                  <a:lin ang="3967761" scaled="0"/>
                </a:gradFill>
                <a:latin typeface="+mn-lt"/>
                <a:ea typeface="+mn-ea"/>
                <a:cs typeface="+mn-cs"/>
                <a:sym typeface="Graphik Semibold"/>
              </a:defRPr>
            </a:lvl3pPr>
            <a:lvl4pPr marL="0" indent="1371600" algn="ctr">
              <a:lnSpc>
                <a:spcPct val="80000"/>
              </a:lnSpc>
              <a:spcBef>
                <a:spcPts val="0"/>
              </a:spcBef>
              <a:buClrTx/>
              <a:buSzTx/>
              <a:buNone/>
              <a:defRPr spc="-316" sz="15800">
                <a:gradFill flip="none" rotWithShape="1">
                  <a:gsLst>
                    <a:gs pos="0">
                      <a:srgbClr val="00E8FF"/>
                    </a:gs>
                    <a:gs pos="100000">
                      <a:srgbClr val="FF00F7"/>
                    </a:gs>
                  </a:gsLst>
                  <a:lin ang="3967761" scaled="0"/>
                </a:gradFill>
                <a:latin typeface="+mn-lt"/>
                <a:ea typeface="+mn-ea"/>
                <a:cs typeface="+mn-cs"/>
                <a:sym typeface="Graphik Semibold"/>
              </a:defRPr>
            </a:lvl4pPr>
            <a:lvl5pPr marL="0" indent="1828800" algn="ctr">
              <a:lnSpc>
                <a:spcPct val="80000"/>
              </a:lnSpc>
              <a:spcBef>
                <a:spcPts val="0"/>
              </a:spcBef>
              <a:buClrTx/>
              <a:buSzTx/>
              <a:buNone/>
              <a:defRPr spc="-316" sz="15800">
                <a:gradFill flip="none" rotWithShape="1">
                  <a:gsLst>
                    <a:gs pos="0">
                      <a:srgbClr val="00E8FF"/>
                    </a:gs>
                    <a:gs pos="100000">
                      <a:srgbClr val="FF00F7"/>
                    </a:gs>
                  </a:gsLst>
                  <a:lin ang="3967761" scaled="0"/>
                </a:gradFill>
                <a:latin typeface="+mn-lt"/>
                <a:ea typeface="+mn-ea"/>
                <a:cs typeface="+mn-cs"/>
                <a:sym typeface="Graphik Semibold"/>
              </a:defRPr>
            </a:lvl5pPr>
          </a:lstStyle>
          <a:p>
            <a:pPr/>
            <a:r>
              <a:t>100%</a:t>
            </a:r>
          </a:p>
          <a:p>
            <a:pPr lvl="1"/>
            <a:r>
              <a:t/>
            </a:r>
          </a:p>
          <a:p>
            <a:pPr lvl="2"/>
            <a:r>
              <a:t/>
            </a:r>
          </a:p>
          <a:p>
            <a:pPr lvl="3"/>
            <a:r>
              <a:t/>
            </a:r>
          </a:p>
          <a:p>
            <a:pPr lvl="4"/>
            <a:r>
              <a:t/>
            </a:r>
          </a:p>
        </p:txBody>
      </p:sp>
      <p:sp>
        <p:nvSpPr>
          <p:cNvPr id="107" name="Fact information"/>
          <p:cNvSpPr txBox="1"/>
          <p:nvPr>
            <p:ph type="body" sz="quarter" idx="21" hasCustomPrompt="1"/>
          </p:nvPr>
        </p:nvSpPr>
        <p:spPr>
          <a:xfrm>
            <a:off x="762000" y="5829300"/>
            <a:ext cx="11480800" cy="613594"/>
          </a:xfrm>
          <a:prstGeom prst="rect">
            <a:avLst/>
          </a:prstGeom>
        </p:spPr>
        <p:txBody>
          <a:bodyPr/>
          <a:lstStyle>
            <a:lvl1pPr marL="0" indent="0" algn="ctr" defTabSz="825500">
              <a:lnSpc>
                <a:spcPct val="100000"/>
              </a:lnSpc>
              <a:spcBef>
                <a:spcPts val="0"/>
              </a:spcBef>
              <a:buClrTx/>
              <a:buSzTx/>
              <a:buNone/>
              <a:defRPr sz="3000">
                <a:solidFill>
                  <a:srgbClr val="D5D5D5"/>
                </a:solidFill>
                <a:latin typeface="Graphik Medium"/>
                <a:ea typeface="Graphik Medium"/>
                <a:cs typeface="Graphik Medium"/>
                <a:sym typeface="Graphik Medium"/>
              </a:defRPr>
            </a:lvl1pPr>
          </a:lstStyle>
          <a:p>
            <a:pPr/>
            <a:r>
              <a:t>Fact information</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Body Level One…"/>
          <p:cNvSpPr txBox="1"/>
          <p:nvPr>
            <p:ph type="body" sz="half" idx="1" hasCustomPrompt="1"/>
          </p:nvPr>
        </p:nvSpPr>
        <p:spPr>
          <a:xfrm>
            <a:off x="762000" y="3257550"/>
            <a:ext cx="11480800" cy="2895600"/>
          </a:xfrm>
          <a:prstGeom prst="rect">
            <a:avLst/>
          </a:prstGeom>
        </p:spPr>
        <p:txBody>
          <a:bodyPr anchor="ctr"/>
          <a:lstStyle>
            <a:lvl1pPr marL="0" indent="0" algn="ctr">
              <a:lnSpc>
                <a:spcPct val="80000"/>
              </a:lnSpc>
              <a:spcBef>
                <a:spcPts val="0"/>
              </a:spcBef>
              <a:buClrTx/>
              <a:buSzTx/>
              <a:buNone/>
              <a:defRPr spc="-116" sz="5800">
                <a:gradFill flip="none" rotWithShape="1">
                  <a:gsLst>
                    <a:gs pos="0">
                      <a:srgbClr val="FF00D8"/>
                    </a:gs>
                    <a:gs pos="100000">
                      <a:srgbClr val="FFFD00"/>
                    </a:gs>
                  </a:gsLst>
                  <a:lin ang="2700000" scaled="0"/>
                </a:gradFill>
                <a:latin typeface="+mn-lt"/>
                <a:ea typeface="+mn-ea"/>
                <a:cs typeface="+mn-cs"/>
                <a:sym typeface="Graphik Semibold"/>
              </a:defRPr>
            </a:lvl1pPr>
            <a:lvl2pPr marL="0" indent="457200" algn="ctr">
              <a:lnSpc>
                <a:spcPct val="80000"/>
              </a:lnSpc>
              <a:spcBef>
                <a:spcPts val="0"/>
              </a:spcBef>
              <a:buClrTx/>
              <a:buSzTx/>
              <a:buNone/>
              <a:defRPr spc="-116" sz="5800">
                <a:gradFill flip="none" rotWithShape="1">
                  <a:gsLst>
                    <a:gs pos="0">
                      <a:srgbClr val="FF00D8"/>
                    </a:gs>
                    <a:gs pos="100000">
                      <a:srgbClr val="FFFD00"/>
                    </a:gs>
                  </a:gsLst>
                  <a:lin ang="2700000" scaled="0"/>
                </a:gradFill>
                <a:latin typeface="+mn-lt"/>
                <a:ea typeface="+mn-ea"/>
                <a:cs typeface="+mn-cs"/>
                <a:sym typeface="Graphik Semibold"/>
              </a:defRPr>
            </a:lvl2pPr>
            <a:lvl3pPr marL="0" indent="914400" algn="ctr">
              <a:lnSpc>
                <a:spcPct val="80000"/>
              </a:lnSpc>
              <a:spcBef>
                <a:spcPts val="0"/>
              </a:spcBef>
              <a:buClrTx/>
              <a:buSzTx/>
              <a:buNone/>
              <a:defRPr spc="-116" sz="5800">
                <a:gradFill flip="none" rotWithShape="1">
                  <a:gsLst>
                    <a:gs pos="0">
                      <a:srgbClr val="FF00D8"/>
                    </a:gs>
                    <a:gs pos="100000">
                      <a:srgbClr val="FFFD00"/>
                    </a:gs>
                  </a:gsLst>
                  <a:lin ang="2700000" scaled="0"/>
                </a:gradFill>
                <a:latin typeface="+mn-lt"/>
                <a:ea typeface="+mn-ea"/>
                <a:cs typeface="+mn-cs"/>
                <a:sym typeface="Graphik Semibold"/>
              </a:defRPr>
            </a:lvl3pPr>
            <a:lvl4pPr marL="0" indent="1371600" algn="ctr">
              <a:lnSpc>
                <a:spcPct val="80000"/>
              </a:lnSpc>
              <a:spcBef>
                <a:spcPts val="0"/>
              </a:spcBef>
              <a:buClrTx/>
              <a:buSzTx/>
              <a:buNone/>
              <a:defRPr spc="-116" sz="5800">
                <a:gradFill flip="none" rotWithShape="1">
                  <a:gsLst>
                    <a:gs pos="0">
                      <a:srgbClr val="FF00D8"/>
                    </a:gs>
                    <a:gs pos="100000">
                      <a:srgbClr val="FFFD00"/>
                    </a:gs>
                  </a:gsLst>
                  <a:lin ang="2700000" scaled="0"/>
                </a:gradFill>
                <a:latin typeface="+mn-lt"/>
                <a:ea typeface="+mn-ea"/>
                <a:cs typeface="+mn-cs"/>
                <a:sym typeface="Graphik Semibold"/>
              </a:defRPr>
            </a:lvl4pPr>
            <a:lvl5pPr marL="0" indent="1828800" algn="ctr">
              <a:lnSpc>
                <a:spcPct val="80000"/>
              </a:lnSpc>
              <a:spcBef>
                <a:spcPts val="0"/>
              </a:spcBef>
              <a:buClrTx/>
              <a:buSzTx/>
              <a:buNone/>
              <a:defRPr spc="-116" sz="5800">
                <a:gradFill flip="none" rotWithShape="1">
                  <a:gsLst>
                    <a:gs pos="0">
                      <a:srgbClr val="FF00D8"/>
                    </a:gs>
                    <a:gs pos="100000">
                      <a:srgbClr val="FFFD00"/>
                    </a:gs>
                  </a:gsLst>
                  <a:lin ang="2700000" scaled="0"/>
                </a:gradFill>
                <a:latin typeface="+mn-lt"/>
                <a:ea typeface="+mn-ea"/>
                <a:cs typeface="+mn-cs"/>
                <a:sym typeface="Graphik Semibold"/>
              </a:defRPr>
            </a:lvl5pPr>
          </a:lstStyle>
          <a:p>
            <a:pPr/>
            <a:r>
              <a:t>“Notable Quote”</a:t>
            </a:r>
          </a:p>
          <a:p>
            <a:pPr lvl="1"/>
            <a:r>
              <a:t/>
            </a:r>
          </a:p>
          <a:p>
            <a:pPr lvl="2"/>
            <a:r>
              <a:t/>
            </a:r>
          </a:p>
          <a:p>
            <a:pPr lvl="3"/>
            <a:r>
              <a:t/>
            </a:r>
          </a:p>
          <a:p>
            <a:pPr lvl="4"/>
            <a:r>
              <a:t/>
            </a:r>
          </a:p>
        </p:txBody>
      </p:sp>
      <p:sp>
        <p:nvSpPr>
          <p:cNvPr id="116" name="Attribution"/>
          <p:cNvSpPr txBox="1"/>
          <p:nvPr>
            <p:ph type="body" sz="quarter" idx="21" hasCustomPrompt="1"/>
          </p:nvPr>
        </p:nvSpPr>
        <p:spPr>
          <a:xfrm>
            <a:off x="762000" y="7100189"/>
            <a:ext cx="11480800" cy="605791"/>
          </a:xfrm>
          <a:prstGeom prst="rect">
            <a:avLst/>
          </a:prstGeom>
        </p:spPr>
        <p:txBody>
          <a:bodyPr anchor="ctr"/>
          <a:lstStyle>
            <a:lvl1pPr marL="0" indent="0" algn="ctr" defTabSz="584200">
              <a:lnSpc>
                <a:spcPct val="100000"/>
              </a:lnSpc>
              <a:spcBef>
                <a:spcPts val="0"/>
              </a:spcBef>
              <a:buClrTx/>
              <a:buSzTx/>
              <a:buNone/>
              <a:defRPr sz="3000">
                <a:solidFill>
                  <a:srgbClr val="D5D5D5"/>
                </a:solidFill>
                <a:latin typeface="Graphik Medium"/>
                <a:ea typeface="Graphik Medium"/>
                <a:cs typeface="Graphik Medium"/>
                <a:sym typeface="Graphik Medium"/>
              </a:defRPr>
            </a:lvl1pPr>
          </a:lstStyle>
          <a:p>
            <a:pPr/>
            <a:r>
              <a:t>Attribution</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482346840_2880x1920.jpg"/>
          <p:cNvSpPr/>
          <p:nvPr>
            <p:ph type="pic" sz="half" idx="21"/>
          </p:nvPr>
        </p:nvSpPr>
        <p:spPr>
          <a:xfrm>
            <a:off x="6105525" y="4889500"/>
            <a:ext cx="7296150" cy="4864100"/>
          </a:xfrm>
          <a:prstGeom prst="rect">
            <a:avLst/>
          </a:prstGeom>
        </p:spPr>
        <p:txBody>
          <a:bodyPr lIns="91439" tIns="45719" rIns="91439" bIns="45719">
            <a:noAutofit/>
          </a:bodyPr>
          <a:lstStyle/>
          <a:p>
            <a:pPr/>
          </a:p>
        </p:txBody>
      </p:sp>
      <p:sp>
        <p:nvSpPr>
          <p:cNvPr id="125" name="908252162_2439x1626.jpg"/>
          <p:cNvSpPr/>
          <p:nvPr>
            <p:ph type="pic" sz="half" idx="22"/>
          </p:nvPr>
        </p:nvSpPr>
        <p:spPr>
          <a:xfrm>
            <a:off x="6108700" y="-1"/>
            <a:ext cx="7302500" cy="4864101"/>
          </a:xfrm>
          <a:prstGeom prst="rect">
            <a:avLst/>
          </a:prstGeom>
        </p:spPr>
        <p:txBody>
          <a:bodyPr lIns="91439" tIns="45719" rIns="91439" bIns="45719">
            <a:noAutofit/>
          </a:bodyPr>
          <a:lstStyle/>
          <a:p>
            <a:pPr/>
          </a:p>
        </p:txBody>
      </p:sp>
      <p:sp>
        <p:nvSpPr>
          <p:cNvPr id="126" name="579215462_1440x2158.jpg"/>
          <p:cNvSpPr/>
          <p:nvPr>
            <p:ph type="pic" idx="23"/>
          </p:nvPr>
        </p:nvSpPr>
        <p:spPr>
          <a:xfrm>
            <a:off x="-15991" y="0"/>
            <a:ext cx="6502401" cy="9753600"/>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482346840_2880x1920.jpg"/>
          <p:cNvSpPr/>
          <p:nvPr>
            <p:ph type="pic" idx="21"/>
          </p:nvPr>
        </p:nvSpPr>
        <p:spPr>
          <a:xfrm>
            <a:off x="-812800" y="0"/>
            <a:ext cx="14643100" cy="9753600"/>
          </a:xfrm>
          <a:prstGeom prst="rect">
            <a:avLst/>
          </a:prstGeom>
        </p:spPr>
        <p:txBody>
          <a:bodyPr lIns="91439" tIns="45719" rIns="91439" bIns="45719">
            <a:noAutofit/>
          </a:bodyPr>
          <a:lstStyle/>
          <a:p>
            <a:pPr/>
          </a:p>
        </p:txBody>
      </p:sp>
      <p:sp>
        <p:nvSpPr>
          <p:cNvPr id="1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xfrm>
            <a:off x="6349999" y="9067799"/>
            <a:ext cx="306325" cy="328423"/>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gradFill flip="none" rotWithShape="1">
          <a:gsLst>
            <a:gs pos="0">
              <a:srgbClr val="000000"/>
            </a:gs>
            <a:gs pos="100000">
              <a:srgbClr val="3B3B3B"/>
            </a:gs>
          </a:gsLst>
          <a:lin ang="5400000" scaled="0"/>
        </a:gradFill>
      </p:bgPr>
    </p:bg>
    <p:spTree>
      <p:nvGrpSpPr>
        <p:cNvPr id="1" name=""/>
        <p:cNvGrpSpPr/>
        <p:nvPr/>
      </p:nvGrpSpPr>
      <p:grpSpPr>
        <a:xfrm>
          <a:off x="0" y="0"/>
          <a:ext cx="0" cy="0"/>
          <a:chOff x="0" y="0"/>
          <a:chExt cx="0" cy="0"/>
        </a:xfrm>
      </p:grpSpPr>
      <p:sp>
        <p:nvSpPr>
          <p:cNvPr id="2" name="Body Level One…"/>
          <p:cNvSpPr txBox="1"/>
          <p:nvPr>
            <p:ph type="body" idx="1" hasCustomPrompt="1"/>
          </p:nvPr>
        </p:nvSpPr>
        <p:spPr>
          <a:xfrm>
            <a:off x="762000" y="2997200"/>
            <a:ext cx="11480800" cy="5994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3" name="Slide Title"/>
          <p:cNvSpPr txBox="1"/>
          <p:nvPr>
            <p:ph type="title" hasCustomPrompt="1"/>
          </p:nvPr>
        </p:nvSpPr>
        <p:spPr>
          <a:xfrm>
            <a:off x="762000" y="457200"/>
            <a:ext cx="11480800" cy="1143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4" name="Slide Number"/>
          <p:cNvSpPr txBox="1"/>
          <p:nvPr>
            <p:ph type="sldNum" sz="quarter" idx="2"/>
          </p:nvPr>
        </p:nvSpPr>
        <p:spPr>
          <a:xfrm>
            <a:off x="6349999" y="9067799"/>
            <a:ext cx="306325" cy="328423"/>
          </a:xfrm>
          <a:prstGeom prst="rect">
            <a:avLst/>
          </a:prstGeom>
          <a:ln w="12700">
            <a:miter lim="400000"/>
          </a:ln>
        </p:spPr>
        <p:txBody>
          <a:bodyPr wrap="none" lIns="50800" tIns="50800" rIns="50800" bIns="50800" anchor="b">
            <a:spAutoFit/>
          </a:bodyPr>
          <a:lstStyle>
            <a:lvl1pPr defTabSz="584200">
              <a:defRPr sz="1400">
                <a:solidFill>
                  <a:srgbClr val="FFFFFF"/>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1739900" rtl="0" latinLnBrk="0">
        <a:lnSpc>
          <a:spcPct val="80000"/>
        </a:lnSpc>
        <a:spcBef>
          <a:spcPts val="0"/>
        </a:spcBef>
        <a:spcAft>
          <a:spcPts val="0"/>
        </a:spcAft>
        <a:buClrTx/>
        <a:buSzTx/>
        <a:buFontTx/>
        <a:buNone/>
        <a:tabLst/>
        <a:defRPr b="0" baseline="0" cap="none" i="0" spc="-116" strike="noStrike" sz="5800" u="none">
          <a:gradFill flip="none" rotWithShape="1">
            <a:gsLst>
              <a:gs pos="0">
                <a:srgbClr val="FFFFFF"/>
              </a:gs>
              <a:gs pos="100000">
                <a:srgbClr val="929292"/>
              </a:gs>
            </a:gsLst>
            <a:lin ang="5400000" scaled="0"/>
          </a:gradFill>
          <a:uFillTx/>
          <a:latin typeface="+mn-lt"/>
          <a:ea typeface="+mn-ea"/>
          <a:cs typeface="+mn-cs"/>
          <a:sym typeface="Graphik Semibold"/>
        </a:defRPr>
      </a:lvl1pPr>
      <a:lvl2pPr marL="0" marR="0" indent="457200" algn="ctr" defTabSz="1739900" rtl="0" latinLnBrk="0">
        <a:lnSpc>
          <a:spcPct val="80000"/>
        </a:lnSpc>
        <a:spcBef>
          <a:spcPts val="0"/>
        </a:spcBef>
        <a:spcAft>
          <a:spcPts val="0"/>
        </a:spcAft>
        <a:buClrTx/>
        <a:buSzTx/>
        <a:buFontTx/>
        <a:buNone/>
        <a:tabLst/>
        <a:defRPr b="0" baseline="0" cap="none" i="0" spc="-116" strike="noStrike" sz="5800" u="none">
          <a:gradFill flip="none" rotWithShape="1">
            <a:gsLst>
              <a:gs pos="0">
                <a:srgbClr val="FFFFFF"/>
              </a:gs>
              <a:gs pos="100000">
                <a:srgbClr val="929292"/>
              </a:gs>
            </a:gsLst>
            <a:lin ang="5400000" scaled="0"/>
          </a:gradFill>
          <a:uFillTx/>
          <a:latin typeface="+mn-lt"/>
          <a:ea typeface="+mn-ea"/>
          <a:cs typeface="+mn-cs"/>
          <a:sym typeface="Graphik Semibold"/>
        </a:defRPr>
      </a:lvl2pPr>
      <a:lvl3pPr marL="0" marR="0" indent="914400" algn="ctr" defTabSz="1739900" rtl="0" latinLnBrk="0">
        <a:lnSpc>
          <a:spcPct val="80000"/>
        </a:lnSpc>
        <a:spcBef>
          <a:spcPts val="0"/>
        </a:spcBef>
        <a:spcAft>
          <a:spcPts val="0"/>
        </a:spcAft>
        <a:buClrTx/>
        <a:buSzTx/>
        <a:buFontTx/>
        <a:buNone/>
        <a:tabLst/>
        <a:defRPr b="0" baseline="0" cap="none" i="0" spc="-116" strike="noStrike" sz="5800" u="none">
          <a:gradFill flip="none" rotWithShape="1">
            <a:gsLst>
              <a:gs pos="0">
                <a:srgbClr val="FFFFFF"/>
              </a:gs>
              <a:gs pos="100000">
                <a:srgbClr val="929292"/>
              </a:gs>
            </a:gsLst>
            <a:lin ang="5400000" scaled="0"/>
          </a:gradFill>
          <a:uFillTx/>
          <a:latin typeface="+mn-lt"/>
          <a:ea typeface="+mn-ea"/>
          <a:cs typeface="+mn-cs"/>
          <a:sym typeface="Graphik Semibold"/>
        </a:defRPr>
      </a:lvl3pPr>
      <a:lvl4pPr marL="0" marR="0" indent="1371600" algn="ctr" defTabSz="1739900" rtl="0" latinLnBrk="0">
        <a:lnSpc>
          <a:spcPct val="80000"/>
        </a:lnSpc>
        <a:spcBef>
          <a:spcPts val="0"/>
        </a:spcBef>
        <a:spcAft>
          <a:spcPts val="0"/>
        </a:spcAft>
        <a:buClrTx/>
        <a:buSzTx/>
        <a:buFontTx/>
        <a:buNone/>
        <a:tabLst/>
        <a:defRPr b="0" baseline="0" cap="none" i="0" spc="-116" strike="noStrike" sz="5800" u="none">
          <a:gradFill flip="none" rotWithShape="1">
            <a:gsLst>
              <a:gs pos="0">
                <a:srgbClr val="FFFFFF"/>
              </a:gs>
              <a:gs pos="100000">
                <a:srgbClr val="929292"/>
              </a:gs>
            </a:gsLst>
            <a:lin ang="5400000" scaled="0"/>
          </a:gradFill>
          <a:uFillTx/>
          <a:latin typeface="+mn-lt"/>
          <a:ea typeface="+mn-ea"/>
          <a:cs typeface="+mn-cs"/>
          <a:sym typeface="Graphik Semibold"/>
        </a:defRPr>
      </a:lvl4pPr>
      <a:lvl5pPr marL="0" marR="0" indent="1828800" algn="ctr" defTabSz="1739900" rtl="0" latinLnBrk="0">
        <a:lnSpc>
          <a:spcPct val="80000"/>
        </a:lnSpc>
        <a:spcBef>
          <a:spcPts val="0"/>
        </a:spcBef>
        <a:spcAft>
          <a:spcPts val="0"/>
        </a:spcAft>
        <a:buClrTx/>
        <a:buSzTx/>
        <a:buFontTx/>
        <a:buNone/>
        <a:tabLst/>
        <a:defRPr b="0" baseline="0" cap="none" i="0" spc="-116" strike="noStrike" sz="5800" u="none">
          <a:gradFill flip="none" rotWithShape="1">
            <a:gsLst>
              <a:gs pos="0">
                <a:srgbClr val="FFFFFF"/>
              </a:gs>
              <a:gs pos="100000">
                <a:srgbClr val="929292"/>
              </a:gs>
            </a:gsLst>
            <a:lin ang="5400000" scaled="0"/>
          </a:gradFill>
          <a:uFillTx/>
          <a:latin typeface="+mn-lt"/>
          <a:ea typeface="+mn-ea"/>
          <a:cs typeface="+mn-cs"/>
          <a:sym typeface="Graphik Semibold"/>
        </a:defRPr>
      </a:lvl5pPr>
      <a:lvl6pPr marL="0" marR="0" indent="2286000" algn="ctr" defTabSz="1739900" rtl="0" latinLnBrk="0">
        <a:lnSpc>
          <a:spcPct val="80000"/>
        </a:lnSpc>
        <a:spcBef>
          <a:spcPts val="0"/>
        </a:spcBef>
        <a:spcAft>
          <a:spcPts val="0"/>
        </a:spcAft>
        <a:buClrTx/>
        <a:buSzTx/>
        <a:buFontTx/>
        <a:buNone/>
        <a:tabLst/>
        <a:defRPr b="0" baseline="0" cap="none" i="0" spc="-116" strike="noStrike" sz="5800" u="none">
          <a:gradFill flip="none" rotWithShape="1">
            <a:gsLst>
              <a:gs pos="0">
                <a:srgbClr val="FFFFFF"/>
              </a:gs>
              <a:gs pos="100000">
                <a:srgbClr val="929292"/>
              </a:gs>
            </a:gsLst>
            <a:lin ang="5400000" scaled="0"/>
          </a:gradFill>
          <a:uFillTx/>
          <a:latin typeface="+mn-lt"/>
          <a:ea typeface="+mn-ea"/>
          <a:cs typeface="+mn-cs"/>
          <a:sym typeface="Graphik Semibold"/>
        </a:defRPr>
      </a:lvl6pPr>
      <a:lvl7pPr marL="0" marR="0" indent="2743200" algn="ctr" defTabSz="1739900" rtl="0" latinLnBrk="0">
        <a:lnSpc>
          <a:spcPct val="80000"/>
        </a:lnSpc>
        <a:spcBef>
          <a:spcPts val="0"/>
        </a:spcBef>
        <a:spcAft>
          <a:spcPts val="0"/>
        </a:spcAft>
        <a:buClrTx/>
        <a:buSzTx/>
        <a:buFontTx/>
        <a:buNone/>
        <a:tabLst/>
        <a:defRPr b="0" baseline="0" cap="none" i="0" spc="-116" strike="noStrike" sz="5800" u="none">
          <a:gradFill flip="none" rotWithShape="1">
            <a:gsLst>
              <a:gs pos="0">
                <a:srgbClr val="FFFFFF"/>
              </a:gs>
              <a:gs pos="100000">
                <a:srgbClr val="929292"/>
              </a:gs>
            </a:gsLst>
            <a:lin ang="5400000" scaled="0"/>
          </a:gradFill>
          <a:uFillTx/>
          <a:latin typeface="+mn-lt"/>
          <a:ea typeface="+mn-ea"/>
          <a:cs typeface="+mn-cs"/>
          <a:sym typeface="Graphik Semibold"/>
        </a:defRPr>
      </a:lvl7pPr>
      <a:lvl8pPr marL="0" marR="0" indent="3200400" algn="ctr" defTabSz="1739900" rtl="0" latinLnBrk="0">
        <a:lnSpc>
          <a:spcPct val="80000"/>
        </a:lnSpc>
        <a:spcBef>
          <a:spcPts val="0"/>
        </a:spcBef>
        <a:spcAft>
          <a:spcPts val="0"/>
        </a:spcAft>
        <a:buClrTx/>
        <a:buSzTx/>
        <a:buFontTx/>
        <a:buNone/>
        <a:tabLst/>
        <a:defRPr b="0" baseline="0" cap="none" i="0" spc="-116" strike="noStrike" sz="5800" u="none">
          <a:gradFill flip="none" rotWithShape="1">
            <a:gsLst>
              <a:gs pos="0">
                <a:srgbClr val="FFFFFF"/>
              </a:gs>
              <a:gs pos="100000">
                <a:srgbClr val="929292"/>
              </a:gs>
            </a:gsLst>
            <a:lin ang="5400000" scaled="0"/>
          </a:gradFill>
          <a:uFillTx/>
          <a:latin typeface="+mn-lt"/>
          <a:ea typeface="+mn-ea"/>
          <a:cs typeface="+mn-cs"/>
          <a:sym typeface="Graphik Semibold"/>
        </a:defRPr>
      </a:lvl8pPr>
      <a:lvl9pPr marL="0" marR="0" indent="3657600" algn="ctr" defTabSz="1739900" rtl="0" latinLnBrk="0">
        <a:lnSpc>
          <a:spcPct val="80000"/>
        </a:lnSpc>
        <a:spcBef>
          <a:spcPts val="0"/>
        </a:spcBef>
        <a:spcAft>
          <a:spcPts val="0"/>
        </a:spcAft>
        <a:buClrTx/>
        <a:buSzTx/>
        <a:buFontTx/>
        <a:buNone/>
        <a:tabLst/>
        <a:defRPr b="0" baseline="0" cap="none" i="0" spc="-116" strike="noStrike" sz="5800" u="none">
          <a:gradFill flip="none" rotWithShape="1">
            <a:gsLst>
              <a:gs pos="0">
                <a:srgbClr val="FFFFFF"/>
              </a:gs>
              <a:gs pos="100000">
                <a:srgbClr val="929292"/>
              </a:gs>
            </a:gsLst>
            <a:lin ang="5400000" scaled="0"/>
          </a:gradFill>
          <a:uFillTx/>
          <a:latin typeface="+mn-lt"/>
          <a:ea typeface="+mn-ea"/>
          <a:cs typeface="+mn-cs"/>
          <a:sym typeface="Graphik Semibold"/>
        </a:defRPr>
      </a:lvl9pPr>
    </p:titleStyle>
    <p:bodyStyle>
      <a:lvl1pPr marL="368300" marR="0" indent="-368300" algn="l" defTabSz="1739900" rtl="0" latinLnBrk="0">
        <a:lnSpc>
          <a:spcPct val="90000"/>
        </a:lnSpc>
        <a:spcBef>
          <a:spcPts val="3200"/>
        </a:spcBef>
        <a:spcAft>
          <a:spcPts val="0"/>
        </a:spcAft>
        <a:buClr>
          <a:srgbClr val="FFFFFF"/>
        </a:buClr>
        <a:buSzPct val="100000"/>
        <a:buFontTx/>
        <a:buChar char="•"/>
        <a:tabLst/>
        <a:defRPr b="0" baseline="0" cap="none" i="0" spc="0" strike="noStrike" sz="3200" u="none">
          <a:solidFill>
            <a:srgbClr val="FFFFFF"/>
          </a:solidFill>
          <a:uFillTx/>
          <a:latin typeface="Graphik"/>
          <a:ea typeface="Graphik"/>
          <a:cs typeface="Graphik"/>
          <a:sym typeface="Graphik"/>
        </a:defRPr>
      </a:lvl1pPr>
      <a:lvl2pPr marL="736600" marR="0" indent="-368300" algn="l" defTabSz="1739900" rtl="0" latinLnBrk="0">
        <a:lnSpc>
          <a:spcPct val="90000"/>
        </a:lnSpc>
        <a:spcBef>
          <a:spcPts val="3200"/>
        </a:spcBef>
        <a:spcAft>
          <a:spcPts val="0"/>
        </a:spcAft>
        <a:buClr>
          <a:srgbClr val="FFFFFF"/>
        </a:buClr>
        <a:buSzPct val="100000"/>
        <a:buFontTx/>
        <a:buChar char="•"/>
        <a:tabLst/>
        <a:defRPr b="0" baseline="0" cap="none" i="0" spc="0" strike="noStrike" sz="3200" u="none">
          <a:solidFill>
            <a:srgbClr val="FFFFFF"/>
          </a:solidFill>
          <a:uFillTx/>
          <a:latin typeface="Graphik"/>
          <a:ea typeface="Graphik"/>
          <a:cs typeface="Graphik"/>
          <a:sym typeface="Graphik"/>
        </a:defRPr>
      </a:lvl2pPr>
      <a:lvl3pPr marL="1104900" marR="0" indent="-368300" algn="l" defTabSz="1739900" rtl="0" latinLnBrk="0">
        <a:lnSpc>
          <a:spcPct val="90000"/>
        </a:lnSpc>
        <a:spcBef>
          <a:spcPts val="3200"/>
        </a:spcBef>
        <a:spcAft>
          <a:spcPts val="0"/>
        </a:spcAft>
        <a:buClr>
          <a:srgbClr val="FFFFFF"/>
        </a:buClr>
        <a:buSzPct val="100000"/>
        <a:buFontTx/>
        <a:buChar char="•"/>
        <a:tabLst/>
        <a:defRPr b="0" baseline="0" cap="none" i="0" spc="0" strike="noStrike" sz="3200" u="none">
          <a:solidFill>
            <a:srgbClr val="FFFFFF"/>
          </a:solidFill>
          <a:uFillTx/>
          <a:latin typeface="Graphik"/>
          <a:ea typeface="Graphik"/>
          <a:cs typeface="Graphik"/>
          <a:sym typeface="Graphik"/>
        </a:defRPr>
      </a:lvl3pPr>
      <a:lvl4pPr marL="1473200" marR="0" indent="-368300" algn="l" defTabSz="1739900" rtl="0" latinLnBrk="0">
        <a:lnSpc>
          <a:spcPct val="90000"/>
        </a:lnSpc>
        <a:spcBef>
          <a:spcPts val="3200"/>
        </a:spcBef>
        <a:spcAft>
          <a:spcPts val="0"/>
        </a:spcAft>
        <a:buClr>
          <a:srgbClr val="FFFFFF"/>
        </a:buClr>
        <a:buSzPct val="100000"/>
        <a:buFontTx/>
        <a:buChar char="•"/>
        <a:tabLst/>
        <a:defRPr b="0" baseline="0" cap="none" i="0" spc="0" strike="noStrike" sz="3200" u="none">
          <a:solidFill>
            <a:srgbClr val="FFFFFF"/>
          </a:solidFill>
          <a:uFillTx/>
          <a:latin typeface="Graphik"/>
          <a:ea typeface="Graphik"/>
          <a:cs typeface="Graphik"/>
          <a:sym typeface="Graphik"/>
        </a:defRPr>
      </a:lvl4pPr>
      <a:lvl5pPr marL="1841500" marR="0" indent="-368300" algn="l" defTabSz="1739900" rtl="0" latinLnBrk="0">
        <a:lnSpc>
          <a:spcPct val="90000"/>
        </a:lnSpc>
        <a:spcBef>
          <a:spcPts val="3200"/>
        </a:spcBef>
        <a:spcAft>
          <a:spcPts val="0"/>
        </a:spcAft>
        <a:buClr>
          <a:srgbClr val="FFFFFF"/>
        </a:buClr>
        <a:buSzPct val="100000"/>
        <a:buFontTx/>
        <a:buChar char="•"/>
        <a:tabLst/>
        <a:defRPr b="0" baseline="0" cap="none" i="0" spc="0" strike="noStrike" sz="3200" u="none">
          <a:solidFill>
            <a:srgbClr val="FFFFFF"/>
          </a:solidFill>
          <a:uFillTx/>
          <a:latin typeface="Graphik"/>
          <a:ea typeface="Graphik"/>
          <a:cs typeface="Graphik"/>
          <a:sym typeface="Graphik"/>
        </a:defRPr>
      </a:lvl5pPr>
      <a:lvl6pPr marL="2209800" marR="0" indent="-368300" algn="l" defTabSz="1739900" rtl="0" latinLnBrk="0">
        <a:lnSpc>
          <a:spcPct val="90000"/>
        </a:lnSpc>
        <a:spcBef>
          <a:spcPts val="3200"/>
        </a:spcBef>
        <a:spcAft>
          <a:spcPts val="0"/>
        </a:spcAft>
        <a:buClr>
          <a:srgbClr val="FFFFFF"/>
        </a:buClr>
        <a:buSzPct val="100000"/>
        <a:buFontTx/>
        <a:buChar char="•"/>
        <a:tabLst/>
        <a:defRPr b="0" baseline="0" cap="none" i="0" spc="0" strike="noStrike" sz="3200" u="none">
          <a:solidFill>
            <a:srgbClr val="FFFFFF"/>
          </a:solidFill>
          <a:uFillTx/>
          <a:latin typeface="Graphik"/>
          <a:ea typeface="Graphik"/>
          <a:cs typeface="Graphik"/>
          <a:sym typeface="Graphik"/>
        </a:defRPr>
      </a:lvl6pPr>
      <a:lvl7pPr marL="2578100" marR="0" indent="-368300" algn="l" defTabSz="1739900" rtl="0" latinLnBrk="0">
        <a:lnSpc>
          <a:spcPct val="90000"/>
        </a:lnSpc>
        <a:spcBef>
          <a:spcPts val="3200"/>
        </a:spcBef>
        <a:spcAft>
          <a:spcPts val="0"/>
        </a:spcAft>
        <a:buClr>
          <a:srgbClr val="FFFFFF"/>
        </a:buClr>
        <a:buSzPct val="100000"/>
        <a:buFontTx/>
        <a:buChar char="•"/>
        <a:tabLst/>
        <a:defRPr b="0" baseline="0" cap="none" i="0" spc="0" strike="noStrike" sz="3200" u="none">
          <a:solidFill>
            <a:srgbClr val="FFFFFF"/>
          </a:solidFill>
          <a:uFillTx/>
          <a:latin typeface="Graphik"/>
          <a:ea typeface="Graphik"/>
          <a:cs typeface="Graphik"/>
          <a:sym typeface="Graphik"/>
        </a:defRPr>
      </a:lvl7pPr>
      <a:lvl8pPr marL="2946400" marR="0" indent="-368300" algn="l" defTabSz="1739900" rtl="0" latinLnBrk="0">
        <a:lnSpc>
          <a:spcPct val="90000"/>
        </a:lnSpc>
        <a:spcBef>
          <a:spcPts val="3200"/>
        </a:spcBef>
        <a:spcAft>
          <a:spcPts val="0"/>
        </a:spcAft>
        <a:buClr>
          <a:srgbClr val="FFFFFF"/>
        </a:buClr>
        <a:buSzPct val="100000"/>
        <a:buFontTx/>
        <a:buChar char="•"/>
        <a:tabLst/>
        <a:defRPr b="0" baseline="0" cap="none" i="0" spc="0" strike="noStrike" sz="3200" u="none">
          <a:solidFill>
            <a:srgbClr val="FFFFFF"/>
          </a:solidFill>
          <a:uFillTx/>
          <a:latin typeface="Graphik"/>
          <a:ea typeface="Graphik"/>
          <a:cs typeface="Graphik"/>
          <a:sym typeface="Graphik"/>
        </a:defRPr>
      </a:lvl8pPr>
      <a:lvl9pPr marL="3318933" marR="0" indent="-372533" algn="l" defTabSz="1739900" rtl="0" latinLnBrk="0">
        <a:lnSpc>
          <a:spcPct val="90000"/>
        </a:lnSpc>
        <a:spcBef>
          <a:spcPts val="3200"/>
        </a:spcBef>
        <a:spcAft>
          <a:spcPts val="0"/>
        </a:spcAft>
        <a:buClr>
          <a:srgbClr val="FFFFFF"/>
        </a:buClr>
        <a:buSzPct val="100000"/>
        <a:buFontTx/>
        <a:buChar char="•"/>
        <a:tabLst/>
        <a:defRPr b="0" baseline="0" cap="none" i="0" spc="0" strike="noStrike" sz="3200" u="none">
          <a:solidFill>
            <a:srgbClr val="FFFFFF"/>
          </a:solidFill>
          <a:uFillTx/>
          <a:latin typeface="Graphik"/>
          <a:ea typeface="Graphik"/>
          <a:cs typeface="Graphik"/>
          <a:sym typeface="Graphik"/>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Graphik"/>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Graphik"/>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Graphik"/>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Graphik"/>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Graphik"/>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Graphik"/>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Graphik"/>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Graphik"/>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Graphi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1.tif"/><Relationship Id="rId4" Type="http://schemas.openxmlformats.org/officeDocument/2006/relationships/hyperlink" Target="https://doi.org/10.1029/2021JE007145"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1" name="HiRISE-lpl-logo.png" descr="HiRISE-lpl-logo.png"/>
          <p:cNvPicPr>
            <a:picLocks noChangeAspect="1"/>
          </p:cNvPicPr>
          <p:nvPr/>
        </p:nvPicPr>
        <p:blipFill>
          <a:blip r:embed="rId2">
            <a:extLst/>
          </a:blip>
          <a:stretch>
            <a:fillRect/>
          </a:stretch>
        </p:blipFill>
        <p:spPr>
          <a:xfrm>
            <a:off x="11003474" y="8487467"/>
            <a:ext cx="1509009" cy="1024517"/>
          </a:xfrm>
          <a:prstGeom prst="rect">
            <a:avLst/>
          </a:prstGeom>
          <a:ln w="12700">
            <a:miter lim="400000"/>
          </a:ln>
        </p:spPr>
      </p:pic>
      <p:pic>
        <p:nvPicPr>
          <p:cNvPr id="152" name="Picture 8" descr="Picture 8"/>
          <p:cNvPicPr>
            <a:picLocks noChangeAspect="1"/>
          </p:cNvPicPr>
          <p:nvPr/>
        </p:nvPicPr>
        <p:blipFill>
          <a:blip r:embed="rId3">
            <a:extLst/>
          </a:blip>
          <a:srcRect l="0" t="0" r="21296" b="0"/>
          <a:stretch>
            <a:fillRect/>
          </a:stretch>
        </p:blipFill>
        <p:spPr>
          <a:xfrm>
            <a:off x="570846" y="1826996"/>
            <a:ext cx="7070636" cy="5053426"/>
          </a:xfrm>
          <a:prstGeom prst="rect">
            <a:avLst/>
          </a:prstGeom>
          <a:ln w="12700">
            <a:miter lim="400000"/>
          </a:ln>
        </p:spPr>
      </p:pic>
      <p:sp>
        <p:nvSpPr>
          <p:cNvPr id="153" name="Google Shape;41;p1"/>
          <p:cNvSpPr txBox="1"/>
          <p:nvPr/>
        </p:nvSpPr>
        <p:spPr>
          <a:xfrm>
            <a:off x="452125" y="375935"/>
            <a:ext cx="12100550" cy="5232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defTabSz="457200">
              <a:defRPr b="1" sz="3000">
                <a:solidFill>
                  <a:srgbClr val="FFFFFF"/>
                </a:solidFill>
                <a:latin typeface="Arial Narrow"/>
                <a:ea typeface="Arial Narrow"/>
                <a:cs typeface="Arial Narrow"/>
                <a:sym typeface="Arial Narrow"/>
              </a:defRPr>
            </a:lvl1pPr>
          </a:lstStyle>
          <a:p>
            <a:pPr/>
            <a:r>
              <a:t>Catalog of New Martian Craters</a:t>
            </a:r>
          </a:p>
        </p:txBody>
      </p:sp>
      <p:sp>
        <p:nvSpPr>
          <p:cNvPr id="154" name="Google Shape;46;p1"/>
          <p:cNvSpPr txBox="1"/>
          <p:nvPr/>
        </p:nvSpPr>
        <p:spPr>
          <a:xfrm>
            <a:off x="557880" y="7188155"/>
            <a:ext cx="7070726" cy="1056837"/>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l" defTabSz="457200">
              <a:lnSpc>
                <a:spcPct val="150000"/>
              </a:lnSpc>
              <a:defRPr i="1" sz="1200">
                <a:solidFill>
                  <a:srgbClr val="FFFFFF"/>
                </a:solidFill>
                <a:latin typeface="Arial"/>
                <a:ea typeface="Arial"/>
                <a:cs typeface="Arial"/>
                <a:sym typeface="Arial"/>
              </a:defRPr>
            </a:pPr>
            <a:r>
              <a:t>Examples of types of albedo features found around new date-constrained impacts on Mars.</a:t>
            </a:r>
            <a:br/>
            <a:r>
              <a:t>Row 1: dual-toned single craters. Row 2: single craters. Row 3: clusters of craters. The leftmost column all have rays (as well as other features), the middle column all have halos, and the rightmost column all have rays as well as halos. Image credit: NASA/JPL/UArizona.</a:t>
            </a:r>
          </a:p>
        </p:txBody>
      </p:sp>
      <p:sp>
        <p:nvSpPr>
          <p:cNvPr id="155" name="Google Shape;48;p1"/>
          <p:cNvSpPr txBox="1"/>
          <p:nvPr/>
        </p:nvSpPr>
        <p:spPr>
          <a:xfrm>
            <a:off x="452125" y="886653"/>
            <a:ext cx="12100550" cy="41246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defTabSz="457200">
              <a:defRPr b="1" i="1" sz="2200">
                <a:solidFill>
                  <a:srgbClr val="FFFFFF"/>
                </a:solidFill>
                <a:latin typeface="Arial"/>
                <a:ea typeface="Arial"/>
                <a:cs typeface="Arial"/>
                <a:sym typeface="Arial"/>
              </a:defRPr>
            </a:lvl1pPr>
          </a:lstStyle>
          <a:p>
            <a:pPr/>
            <a:r>
              <a:t>More than 1,200 impacts on Mars have been recorded in the last few decades.</a:t>
            </a:r>
          </a:p>
        </p:txBody>
      </p:sp>
      <p:sp>
        <p:nvSpPr>
          <p:cNvPr id="156" name="Google Shape;49;p1"/>
          <p:cNvSpPr txBox="1"/>
          <p:nvPr/>
        </p:nvSpPr>
        <p:spPr>
          <a:xfrm>
            <a:off x="7720072" y="7711505"/>
            <a:ext cx="4451975" cy="4420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r" defTabSz="457200">
              <a:defRPr sz="1200">
                <a:solidFill>
                  <a:srgbClr val="FFFFFF"/>
                </a:solidFill>
                <a:latin typeface="Arial"/>
                <a:ea typeface="Arial"/>
                <a:cs typeface="Arial"/>
                <a:sym typeface="Arial"/>
              </a:defRPr>
            </a:pPr>
            <a:r>
              <a:t>Ingrid Daubar et al. (2022) </a:t>
            </a:r>
            <a:r>
              <a:rPr i="1"/>
              <a:t>J. Geophys. Res. – Planets</a:t>
            </a:r>
            <a:br>
              <a:rPr i="1"/>
            </a:br>
            <a:r>
              <a:rPr u="sng">
                <a:solidFill>
                  <a:srgbClr val="0563C1"/>
                </a:solidFill>
                <a:uFill>
                  <a:solidFill>
                    <a:srgbClr val="0563C1"/>
                  </a:solidFill>
                </a:uFill>
                <a:hlinkClick r:id="rId4" invalidUrl="" action="" tgtFrame="" tooltip="" history="1" highlightClick="0" endSnd="0"/>
              </a:rPr>
              <a:t>https://doi.org/10.1029/2021JE007145</a:t>
            </a:r>
          </a:p>
        </p:txBody>
      </p:sp>
      <p:sp>
        <p:nvSpPr>
          <p:cNvPr id="157" name="Google Shape;48;p1"/>
          <p:cNvSpPr txBox="1"/>
          <p:nvPr/>
        </p:nvSpPr>
        <p:spPr>
          <a:xfrm>
            <a:off x="8348431" y="1744566"/>
            <a:ext cx="3974192" cy="563299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marL="285750" indent="-285750" algn="l" defTabSz="457200">
              <a:buClr>
                <a:srgbClr val="FFFFFF"/>
              </a:buClr>
              <a:buSzPts val="2000"/>
              <a:buFont typeface="Arial"/>
              <a:buChar char="•"/>
              <a:defRPr sz="2000">
                <a:solidFill>
                  <a:srgbClr val="FFFFFF"/>
                </a:solidFill>
                <a:latin typeface="Arial"/>
                <a:ea typeface="Arial"/>
                <a:cs typeface="Arial"/>
                <a:sym typeface="Arial"/>
              </a:defRPr>
            </a:pPr>
            <a:r>
              <a:t>New craters are mostly small: from 58 m across down to smaller than can be measured</a:t>
            </a:r>
            <a:endParaRPr sz="1400"/>
          </a:p>
          <a:p>
            <a:pPr marL="285750" indent="-285750" algn="l" defTabSz="457200">
              <a:buClr>
                <a:srgbClr val="FFFFFF"/>
              </a:buClr>
              <a:buSzPts val="2000"/>
              <a:buFont typeface="Arial"/>
              <a:buChar char="•"/>
              <a:defRPr sz="2000">
                <a:solidFill>
                  <a:srgbClr val="FFFFFF"/>
                </a:solidFill>
                <a:latin typeface="Arial"/>
                <a:ea typeface="Arial"/>
                <a:cs typeface="Arial"/>
                <a:sym typeface="Arial"/>
              </a:defRPr>
            </a:pPr>
            <a:r>
              <a:t>More than half of these impacts formed a cluster of craters versus a single crater.</a:t>
            </a:r>
            <a:endParaRPr sz="1400"/>
          </a:p>
          <a:p>
            <a:pPr marL="285750" indent="-285750" algn="l" defTabSz="457200">
              <a:buClr>
                <a:srgbClr val="FFFFFF"/>
              </a:buClr>
              <a:buSzPts val="2000"/>
              <a:buFont typeface="Arial"/>
              <a:buChar char="•"/>
              <a:defRPr sz="2000">
                <a:solidFill>
                  <a:srgbClr val="FFFFFF"/>
                </a:solidFill>
                <a:latin typeface="Arial"/>
                <a:ea typeface="Arial"/>
                <a:cs typeface="Arial"/>
                <a:sym typeface="Arial"/>
              </a:defRPr>
            </a:pPr>
            <a:r>
              <a:t>The area around the impact is usually dark, but can be light- or dual-toned, and includes different features like linear rays and diffuse halos.</a:t>
            </a:r>
            <a:endParaRPr sz="1400"/>
          </a:p>
          <a:p>
            <a:pPr marL="285750" indent="-285750" algn="l" defTabSz="457200">
              <a:buClr>
                <a:srgbClr val="FFFFFF"/>
              </a:buClr>
              <a:buSzPts val="2000"/>
              <a:buFont typeface="Arial"/>
              <a:buChar char="•"/>
              <a:defRPr sz="2000">
                <a:solidFill>
                  <a:srgbClr val="FFFFFF"/>
                </a:solidFill>
                <a:latin typeface="Arial"/>
                <a:ea typeface="Arial"/>
                <a:cs typeface="Arial"/>
                <a:sym typeface="Arial"/>
              </a:defRPr>
            </a:pPr>
            <a:r>
              <a:t>Surfaces covered with bright dust lacking cohesion are favored to form detectable surface features.</a:t>
            </a:r>
            <a:endParaRPr sz="1400"/>
          </a:p>
          <a:p>
            <a:pPr marL="285750" indent="-285750" algn="l" defTabSz="457200">
              <a:buClr>
                <a:srgbClr val="FFFFFF"/>
              </a:buClr>
              <a:buSzPts val="2000"/>
              <a:buFont typeface="Arial"/>
              <a:buChar char="•"/>
              <a:defRPr sz="2000">
                <a:solidFill>
                  <a:srgbClr val="FFFFFF"/>
                </a:solidFill>
                <a:latin typeface="Arial"/>
                <a:ea typeface="Arial"/>
                <a:cs typeface="Arial"/>
                <a:sym typeface="Arial"/>
              </a:defRPr>
            </a:pPr>
            <a:r>
              <a:t>More small craters form than large ones, but that difference is smaller on Mars than the Moon.</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2_ColorGradient">
  <a:themeElements>
    <a:clrScheme name="22_ColorGradient">
      <a:dk1>
        <a:srgbClr val="810092"/>
      </a:dk1>
      <a:lt1>
        <a:srgbClr val="929292"/>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2_ColorGradient">
      <a:majorFont>
        <a:latin typeface="Graphik Semibold"/>
        <a:ea typeface="Graphik Semibold"/>
        <a:cs typeface="Graphik Semibold"/>
      </a:majorFont>
      <a:minorFont>
        <a:latin typeface="Graphik Semibold"/>
        <a:ea typeface="Graphik Semibold"/>
        <a:cs typeface="Graphik Semibold"/>
      </a:minorFont>
    </a:fontScheme>
    <a:fmtScheme name="22_Color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73990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929292"/>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2_ColorGradient">
  <a:themeElements>
    <a:clrScheme name="22_ColorGradient">
      <a:dk1>
        <a:srgbClr val="000000"/>
      </a:dk1>
      <a:lt1>
        <a:srgbClr val="FFFFFF"/>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2_ColorGradient">
      <a:majorFont>
        <a:latin typeface="Graphik Semibold"/>
        <a:ea typeface="Graphik Semibold"/>
        <a:cs typeface="Graphik Semibold"/>
      </a:majorFont>
      <a:minorFont>
        <a:latin typeface="Graphik Semibold"/>
        <a:ea typeface="Graphik Semibold"/>
        <a:cs typeface="Graphik Semibold"/>
      </a:minorFont>
    </a:fontScheme>
    <a:fmtScheme name="22_Color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73990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929292"/>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