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American Typewriter Light"/>
        <a:ea typeface="American Typewriter Light"/>
        <a:cs typeface="American Typewriter Light"/>
        <a:sym typeface="American Typewriter Light"/>
      </a:defRPr>
    </a:lvl1pPr>
    <a:lvl2pPr marL="0" marR="0" indent="45720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American Typewriter Light"/>
        <a:ea typeface="American Typewriter Light"/>
        <a:cs typeface="American Typewriter Light"/>
        <a:sym typeface="American Typewriter Light"/>
      </a:defRPr>
    </a:lvl2pPr>
    <a:lvl3pPr marL="0" marR="0" indent="91440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American Typewriter Light"/>
        <a:ea typeface="American Typewriter Light"/>
        <a:cs typeface="American Typewriter Light"/>
        <a:sym typeface="American Typewriter Light"/>
      </a:defRPr>
    </a:lvl3pPr>
    <a:lvl4pPr marL="0" marR="0" indent="137160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American Typewriter Light"/>
        <a:ea typeface="American Typewriter Light"/>
        <a:cs typeface="American Typewriter Light"/>
        <a:sym typeface="American Typewriter Light"/>
      </a:defRPr>
    </a:lvl4pPr>
    <a:lvl5pPr marL="0" marR="0" indent="182880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American Typewriter Light"/>
        <a:ea typeface="American Typewriter Light"/>
        <a:cs typeface="American Typewriter Light"/>
        <a:sym typeface="American Typewriter Light"/>
      </a:defRPr>
    </a:lvl5pPr>
    <a:lvl6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American Typewriter Light"/>
        <a:ea typeface="American Typewriter Light"/>
        <a:cs typeface="American Typewriter Light"/>
        <a:sym typeface="American Typewriter Light"/>
      </a:defRPr>
    </a:lvl6pPr>
    <a:lvl7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American Typewriter Light"/>
        <a:ea typeface="American Typewriter Light"/>
        <a:cs typeface="American Typewriter Light"/>
        <a:sym typeface="American Typewriter Light"/>
      </a:defRPr>
    </a:lvl7pPr>
    <a:lvl8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American Typewriter Light"/>
        <a:ea typeface="American Typewriter Light"/>
        <a:cs typeface="American Typewriter Light"/>
        <a:sym typeface="American Typewriter Light"/>
      </a:defRPr>
    </a:lvl8pPr>
    <a:lvl9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American Typewriter Light"/>
          <a:ea typeface="American Typewriter Light"/>
          <a:cs typeface="American Typewriter Light"/>
        </a:font>
        <a:srgbClr val="5F3C0C"/>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rgbClr val="CAD2E8"/>
          </a:solidFill>
        </a:fill>
      </a:tcStyle>
    </a:wholeTbl>
    <a:band2H>
      <a:tcTxStyle b="def" i="def"/>
      <a:tcStyle>
        <a:tcBdr/>
        <a:fill>
          <a:solidFill>
            <a:srgbClr val="E6EAF4"/>
          </a:solidFill>
        </a:fill>
      </a:tcStyle>
    </a:band2H>
    <a:firstCol>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chemeClr val="accent1"/>
          </a:solidFill>
        </a:fill>
      </a:tcStyle>
    </a:firstCol>
    <a:la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381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chemeClr val="accent1"/>
          </a:solidFill>
        </a:fill>
      </a:tcStyle>
    </a:lastRow>
    <a:fir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381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chemeClr val="accent1"/>
          </a:solidFill>
        </a:fill>
      </a:tcStyle>
    </a:firstRow>
  </a:tblStyle>
  <a:tblStyle styleId="{C7B018BB-80A7-4F77-B60F-C8B233D01FF8}" styleName="">
    <a:tblBg/>
    <a:wholeTbl>
      <a:tcTxStyle b="off" i="off">
        <a:font>
          <a:latin typeface="American Typewriter Light"/>
          <a:ea typeface="American Typewriter Light"/>
          <a:cs typeface="American Typewriter Light"/>
        </a:font>
        <a:srgbClr val="5F3C0C"/>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chemeClr val="accent3"/>
          </a:solidFill>
        </a:fill>
      </a:tcStyle>
    </a:firstCol>
    <a:la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381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chemeClr val="accent3"/>
          </a:solidFill>
        </a:fill>
      </a:tcStyle>
    </a:lastRow>
    <a:fir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381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chemeClr val="accent3"/>
          </a:solidFill>
        </a:fill>
      </a:tcStyle>
    </a:firstRow>
  </a:tblStyle>
  <a:tblStyle styleId="{EEE7283C-3CF3-47DC-8721-378D4A62B228}" styleName="">
    <a:tblBg/>
    <a:wholeTbl>
      <a:tcTxStyle b="off" i="off">
        <a:font>
          <a:latin typeface="American Typewriter Light"/>
          <a:ea typeface="American Typewriter Light"/>
          <a:cs typeface="American Typewriter Light"/>
        </a:font>
        <a:srgbClr val="5F3C0C"/>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chemeClr val="accent6"/>
          </a:solidFill>
        </a:fill>
      </a:tcStyle>
    </a:firstCol>
    <a:la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381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chemeClr val="accent6"/>
          </a:solidFill>
        </a:fill>
      </a:tcStyle>
    </a:lastRow>
    <a:fir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381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chemeClr val="accent6"/>
          </a:solidFill>
        </a:fill>
      </a:tcStyle>
    </a:firstRow>
  </a:tblStyle>
  <a:tblStyle styleId="{CF821DB8-F4EB-4A41-A1BA-3FCAFE7338EE}" styleName="">
    <a:tblBg/>
    <a:wholeTbl>
      <a:tcTxStyle b="off" i="off">
        <a:font>
          <a:latin typeface="American Typewriter Light"/>
          <a:ea typeface="American Typewriter Light"/>
          <a:cs typeface="American Typewriter Light"/>
        </a:font>
        <a:srgbClr val="5F3C0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7E6"/>
          </a:solidFill>
        </a:fill>
      </a:tcStyle>
    </a:wholeTbl>
    <a:band2H>
      <a:tcTxStyle b="def" i="def"/>
      <a:tcStyle>
        <a:tcBdr/>
        <a:fill>
          <a:solidFill>
            <a:srgbClr val="53585F"/>
          </a:solidFill>
        </a:fill>
      </a:tcStyle>
    </a:band2H>
    <a:firstCol>
      <a:tcTxStyle b="on" i="off">
        <a:font>
          <a:latin typeface="American Typewriter"/>
          <a:ea typeface="American Typewriter"/>
          <a:cs typeface="American Typewriter"/>
        </a:font>
        <a:srgbClr val="53585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merican Typewriter"/>
          <a:ea typeface="American Typewriter"/>
          <a:cs typeface="American Typewriter"/>
        </a:font>
        <a:srgbClr val="5F3C0C"/>
      </a:tcTxStyle>
      <a:tcStyle>
        <a:tcBdr>
          <a:left>
            <a:ln w="12700" cap="flat">
              <a:noFill/>
              <a:miter lim="400000"/>
            </a:ln>
          </a:left>
          <a:right>
            <a:ln w="12700" cap="flat">
              <a:noFill/>
              <a:miter lim="400000"/>
            </a:ln>
          </a:right>
          <a:top>
            <a:ln w="50800" cap="flat">
              <a:solidFill>
                <a:srgbClr val="5F3C0C"/>
              </a:solidFill>
              <a:prstDash val="solid"/>
              <a:round/>
            </a:ln>
          </a:top>
          <a:bottom>
            <a:ln w="25400" cap="flat">
              <a:solidFill>
                <a:srgbClr val="5F3C0C"/>
              </a:solidFill>
              <a:prstDash val="solid"/>
              <a:round/>
            </a:ln>
          </a:bottom>
          <a:insideH>
            <a:ln w="12700" cap="flat">
              <a:noFill/>
              <a:miter lim="400000"/>
            </a:ln>
          </a:insideH>
          <a:insideV>
            <a:ln w="12700" cap="flat">
              <a:noFill/>
              <a:miter lim="400000"/>
            </a:ln>
          </a:insideV>
        </a:tcBdr>
        <a:fill>
          <a:solidFill>
            <a:srgbClr val="53585F"/>
          </a:solidFill>
        </a:fill>
      </a:tcStyle>
    </a:lastRow>
    <a:firstRow>
      <a:tcTxStyle b="on" i="off">
        <a:font>
          <a:latin typeface="American Typewriter"/>
          <a:ea typeface="American Typewriter"/>
          <a:cs typeface="American Typewriter"/>
        </a:font>
        <a:srgbClr val="53585F"/>
      </a:tcTxStyle>
      <a:tcStyle>
        <a:tcBdr>
          <a:left>
            <a:ln w="12700" cap="flat">
              <a:noFill/>
              <a:miter lim="400000"/>
            </a:ln>
          </a:left>
          <a:right>
            <a:ln w="12700" cap="flat">
              <a:noFill/>
              <a:miter lim="400000"/>
            </a:ln>
          </a:right>
          <a:top>
            <a:ln w="25400" cap="flat">
              <a:solidFill>
                <a:srgbClr val="5F3C0C"/>
              </a:solidFill>
              <a:prstDash val="solid"/>
              <a:round/>
            </a:ln>
          </a:top>
          <a:bottom>
            <a:ln w="25400" cap="flat">
              <a:solidFill>
                <a:srgbClr val="5F3C0C"/>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merican Typewriter Light"/>
          <a:ea typeface="American Typewriter Light"/>
          <a:cs typeface="American Typewriter Light"/>
        </a:font>
        <a:srgbClr val="5F3C0C"/>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rgbClr val="D1CDCA"/>
          </a:solidFill>
        </a:fill>
      </a:tcStyle>
    </a:wholeTbl>
    <a:band2H>
      <a:tcTxStyle b="def" i="def"/>
      <a:tcStyle>
        <a:tcBdr/>
        <a:fill>
          <a:solidFill>
            <a:srgbClr val="E9E7E6"/>
          </a:solidFill>
        </a:fill>
      </a:tcStyle>
    </a:band2H>
    <a:firstCol>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rgbClr val="5F3C0C"/>
          </a:solidFill>
        </a:fill>
      </a:tcStyle>
    </a:firstCol>
    <a:la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381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rgbClr val="5F3C0C"/>
          </a:solidFill>
        </a:fill>
      </a:tcStyle>
    </a:lastRow>
    <a:fir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381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rgbClr val="5F3C0C"/>
          </a:solidFill>
        </a:fill>
      </a:tcStyle>
    </a:firstRow>
  </a:tblStyle>
  <a:tblStyle styleId="{2708684C-4D16-4618-839F-0558EEFCDFE6}" styleName="">
    <a:tblBg/>
    <a:wholeTbl>
      <a:tcTxStyle b="off" i="off">
        <a:font>
          <a:latin typeface="American Typewriter Light"/>
          <a:ea typeface="American Typewriter Light"/>
          <a:cs typeface="American Typewriter Light"/>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rgbClr val="53585F">
              <a:alpha val="20000"/>
            </a:srgbClr>
          </a:solidFill>
        </a:fill>
      </a:tcStyle>
    </a:wholeTbl>
    <a:band2H>
      <a:tcTxStyle b="def" i="def"/>
      <a:tcStyle>
        <a:tcBdr/>
        <a:fill>
          <a:solidFill>
            <a:srgbClr val="FFFFFF"/>
          </a:solidFill>
        </a:fill>
      </a:tcStyle>
    </a:band2H>
    <a:firstCol>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rgbClr val="53585F">
              <a:alpha val="20000"/>
            </a:srgbClr>
          </a:solidFill>
        </a:fill>
      </a:tcStyle>
    </a:firstCol>
    <a:la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508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noFill/>
        </a:fill>
      </a:tcStyle>
    </a:lastRow>
    <a:fir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254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hape 18"/>
          <p:cNvSpPr/>
          <p:nvPr>
            <p:ph type="sldImg"/>
          </p:nvPr>
        </p:nvSpPr>
        <p:spPr>
          <a:xfrm>
            <a:off x="1143000" y="685800"/>
            <a:ext cx="4572000" cy="3429000"/>
          </a:xfrm>
          <a:prstGeom prst="rect">
            <a:avLst/>
          </a:prstGeom>
        </p:spPr>
        <p:txBody>
          <a:bodyPr/>
          <a:lstStyle/>
          <a:p>
            <a:pPr/>
          </a:p>
        </p:txBody>
      </p:sp>
      <p:sp>
        <p:nvSpPr>
          <p:cNvPr id="19" name="Shape 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2200">
        <a:latin typeface="+mj-lt"/>
        <a:ea typeface="+mj-ea"/>
        <a:cs typeface="+mj-cs"/>
        <a:sym typeface="Lucida Grande"/>
      </a:defRPr>
    </a:lvl1pPr>
    <a:lvl2pPr indent="228600" defTabSz="457200" latinLnBrk="0">
      <a:defRPr sz="2200">
        <a:latin typeface="+mj-lt"/>
        <a:ea typeface="+mj-ea"/>
        <a:cs typeface="+mj-cs"/>
        <a:sym typeface="Lucida Grande"/>
      </a:defRPr>
    </a:lvl2pPr>
    <a:lvl3pPr indent="457200" defTabSz="457200" latinLnBrk="0">
      <a:defRPr sz="2200">
        <a:latin typeface="+mj-lt"/>
        <a:ea typeface="+mj-ea"/>
        <a:cs typeface="+mj-cs"/>
        <a:sym typeface="Lucida Grande"/>
      </a:defRPr>
    </a:lvl3pPr>
    <a:lvl4pPr indent="685800" defTabSz="457200" latinLnBrk="0">
      <a:defRPr sz="2200">
        <a:latin typeface="+mj-lt"/>
        <a:ea typeface="+mj-ea"/>
        <a:cs typeface="+mj-cs"/>
        <a:sym typeface="Lucida Grande"/>
      </a:defRPr>
    </a:lvl4pPr>
    <a:lvl5pPr indent="914400" defTabSz="457200" latinLnBrk="0">
      <a:defRPr sz="2200">
        <a:latin typeface="+mj-lt"/>
        <a:ea typeface="+mj-ea"/>
        <a:cs typeface="+mj-cs"/>
        <a:sym typeface="Lucida Grande"/>
      </a:defRPr>
    </a:lvl5pPr>
    <a:lvl6pPr indent="1143000" defTabSz="457200" latinLnBrk="0">
      <a:defRPr sz="2200">
        <a:latin typeface="+mj-lt"/>
        <a:ea typeface="+mj-ea"/>
        <a:cs typeface="+mj-cs"/>
        <a:sym typeface="Lucida Grande"/>
      </a:defRPr>
    </a:lvl6pPr>
    <a:lvl7pPr indent="1371600" defTabSz="457200" latinLnBrk="0">
      <a:defRPr sz="2200">
        <a:latin typeface="+mj-lt"/>
        <a:ea typeface="+mj-ea"/>
        <a:cs typeface="+mj-cs"/>
        <a:sym typeface="Lucida Grande"/>
      </a:defRPr>
    </a:lvl7pPr>
    <a:lvl8pPr indent="1600200" defTabSz="457200" latinLnBrk="0">
      <a:defRPr sz="2200">
        <a:latin typeface="+mj-lt"/>
        <a:ea typeface="+mj-ea"/>
        <a:cs typeface="+mj-cs"/>
        <a:sym typeface="Lucida Grande"/>
      </a:defRPr>
    </a:lvl8pPr>
    <a:lvl9pPr indent="1828800" defTabSz="457200" latinLnBrk="0">
      <a:defRPr sz="2200">
        <a:latin typeface="+mj-lt"/>
        <a:ea typeface="+mj-ea"/>
        <a:cs typeface="+mj-cs"/>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12" name="Shape 1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image2.png" descr="image2.png"/>
          <p:cNvPicPr>
            <a:picLocks noChangeAspect="1"/>
          </p:cNvPicPr>
          <p:nvPr/>
        </p:nvPicPr>
        <p:blipFill>
          <a:blip r:embed="rId3">
            <a:extLst/>
          </a:blip>
          <a:srcRect l="0" t="0" r="0" b="74575"/>
          <a:stretch>
            <a:fillRect/>
          </a:stretch>
        </p:blipFill>
        <p:spPr>
          <a:xfrm>
            <a:off x="0" y="9245599"/>
            <a:ext cx="13004800" cy="508002"/>
          </a:xfrm>
          <a:prstGeom prst="rect">
            <a:avLst/>
          </a:prstGeom>
          <a:ln w="12700">
            <a:miter lim="400000"/>
          </a:ln>
        </p:spPr>
      </p:pic>
      <p:sp>
        <p:nvSpPr>
          <p:cNvPr id="3" name="Shape 3"/>
          <p:cNvSpPr/>
          <p:nvPr>
            <p:ph type="title"/>
          </p:nvPr>
        </p:nvSpPr>
        <p:spPr>
          <a:xfrm>
            <a:off x="650240" y="390595"/>
            <a:ext cx="11704320" cy="1885245"/>
          </a:xfrm>
          <a:prstGeom prst="rect">
            <a:avLst/>
          </a:prstGeom>
          <a:ln w="12700">
            <a:miter lim="400000"/>
          </a:ln>
        </p:spPr>
        <p:txBody>
          <a:bodyPr lIns="45719" rIns="45719"/>
          <a:lstStyle/>
          <a:p>
            <a:pPr/>
          </a:p>
        </p:txBody>
      </p:sp>
      <p:sp>
        <p:nvSpPr>
          <p:cNvPr id="4" name="Shape 4"/>
          <p:cNvSpPr/>
          <p:nvPr>
            <p:ph type="body" idx="1"/>
          </p:nvPr>
        </p:nvSpPr>
        <p:spPr>
          <a:xfrm>
            <a:off x="650240" y="2275840"/>
            <a:ext cx="11704320" cy="7477761"/>
          </a:xfrm>
          <a:prstGeom prst="rect">
            <a:avLst/>
          </a:prstGeom>
          <a:ln w="12700">
            <a:miter lim="400000"/>
          </a:ln>
        </p:spPr>
        <p:txBody>
          <a:bodyPr lIns="45719" rIns="45719"/>
          <a:lstStyle/>
          <a:p>
            <a:pPr>
              <a:buBlip>
                <a:blip r:embed="rId4"/>
              </a:buBlip>
            </a:pPr>
          </a:p>
        </p:txBody>
      </p:sp>
      <p:sp>
        <p:nvSpPr>
          <p:cNvPr id="5" name="Shape 5"/>
          <p:cNvSpPr/>
          <p:nvPr>
            <p:ph type="sldNum" sz="quarter" idx="2"/>
          </p:nvPr>
        </p:nvSpPr>
        <p:spPr>
          <a:xfrm>
            <a:off x="6285653" y="8779792"/>
            <a:ext cx="3034454" cy="520701"/>
          </a:xfrm>
          <a:prstGeom prst="rect">
            <a:avLst/>
          </a:prstGeom>
          <a:ln w="12700">
            <a:miter lim="400000"/>
          </a:ln>
        </p:spPr>
        <p:txBody>
          <a:bodyPr wrap="none" lIns="45719" rIns="45719" anchor="ctr">
            <a:spAutoFit/>
          </a:bodyPr>
          <a:lstStyle>
            <a:lvl1pPr algn="r">
              <a:defRPr sz="1200">
                <a:solidFill>
                  <a:srgbClr val="53585F"/>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5"/>
  </p:sldLayoutIdLst>
  <p:transition xmlns:p14="http://schemas.microsoft.com/office/powerpoint/2010/main" spd="med" advClick="1"/>
  <p:txStyles>
    <p:titleStyle>
      <a:lvl1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1pPr>
      <a:lvl2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2pPr>
      <a:lvl3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3pPr>
      <a:lvl4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4pPr>
      <a:lvl5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5pPr>
      <a:lvl6pPr marL="0" marR="0" indent="45720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6pPr>
      <a:lvl7pPr marL="0" marR="0" indent="91440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7pPr>
      <a:lvl8pPr marL="0" marR="0" indent="137160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8pPr>
      <a:lvl9pPr marL="0" marR="0" indent="182880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9pPr>
    </p:titleStyle>
    <p:bodyStyle>
      <a:lvl1pPr marL="889000" marR="0" indent="-889000"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1pPr>
      <a:lvl2pPr marL="2420055" marR="0" indent="-1975555"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2pPr>
      <a:lvl3pPr marL="2864555" marR="0" indent="-1975555"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3pPr>
      <a:lvl4pPr marL="3309055" marR="0" indent="-1975555"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4pPr>
      <a:lvl5pPr marL="3753555" marR="0" indent="-1975555"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5pPr>
      <a:lvl6pPr marL="4210755" marR="0" indent="-1975555" algn="l" defTabSz="584200" rtl="0" latinLnBrk="0">
        <a:lnSpc>
          <a:spcPct val="120000"/>
        </a:lnSpc>
        <a:spcBef>
          <a:spcPts val="2500"/>
        </a:spcBef>
        <a:spcAft>
          <a:spcPts val="0"/>
        </a:spcAft>
        <a:buClrTx/>
        <a:buSzPct val="40000"/>
        <a:buFontTx/>
        <a:buBlip>
          <a:blip r:embed="rId6"/>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6pPr>
      <a:lvl7pPr marL="4667955" marR="0" indent="-1975555" algn="l" defTabSz="584200" rtl="0" latinLnBrk="0">
        <a:lnSpc>
          <a:spcPct val="120000"/>
        </a:lnSpc>
        <a:spcBef>
          <a:spcPts val="2500"/>
        </a:spcBef>
        <a:spcAft>
          <a:spcPts val="0"/>
        </a:spcAft>
        <a:buClrTx/>
        <a:buSzPct val="40000"/>
        <a:buFontTx/>
        <a:buBlip>
          <a:blip r:embed="rId6"/>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7pPr>
      <a:lvl8pPr marL="5125155" marR="0" indent="-1975555" algn="l" defTabSz="584200" rtl="0" latinLnBrk="0">
        <a:lnSpc>
          <a:spcPct val="120000"/>
        </a:lnSpc>
        <a:spcBef>
          <a:spcPts val="2500"/>
        </a:spcBef>
        <a:spcAft>
          <a:spcPts val="0"/>
        </a:spcAft>
        <a:buClrTx/>
        <a:buSzPct val="40000"/>
        <a:buFontTx/>
        <a:buBlip>
          <a:blip r:embed="rId6"/>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8pPr>
      <a:lvl9pPr marL="5582355" marR="0" indent="-1975555" algn="l" defTabSz="584200" rtl="0" latinLnBrk="0">
        <a:lnSpc>
          <a:spcPct val="120000"/>
        </a:lnSpc>
        <a:spcBef>
          <a:spcPts val="2500"/>
        </a:spcBef>
        <a:spcAft>
          <a:spcPts val="0"/>
        </a:spcAft>
        <a:buClrTx/>
        <a:buSzPct val="40000"/>
        <a:buFontTx/>
        <a:buBlip>
          <a:blip r:embed="rId6"/>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9pPr>
    </p:bodyStyle>
    <p:otherStyle>
      <a:lvl1pPr marL="0" marR="0" indent="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1pPr>
      <a:lvl2pPr marL="0" marR="0" indent="45720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2pPr>
      <a:lvl3pPr marL="0" marR="0" indent="91440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3pPr>
      <a:lvl4pPr marL="0" marR="0" indent="137160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4pPr>
      <a:lvl5pPr marL="0" marR="0" indent="182880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5pPr>
      <a:lvl6pPr marL="0" marR="0" indent="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6pPr>
      <a:lvl7pPr marL="0" marR="0" indent="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7pPr>
      <a:lvl8pPr marL="0" marR="0" indent="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8pPr>
      <a:lvl9pPr marL="0" marR="0" indent="0" algn="r" defTabSz="584200" rtl="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1" name="image4.png" descr="image4.png"/>
          <p:cNvPicPr>
            <a:picLocks noChangeAspect="1"/>
          </p:cNvPicPr>
          <p:nvPr/>
        </p:nvPicPr>
        <p:blipFill>
          <a:blip r:embed="rId2">
            <a:extLst/>
          </a:blip>
          <a:stretch>
            <a:fillRect/>
          </a:stretch>
        </p:blipFill>
        <p:spPr>
          <a:xfrm>
            <a:off x="0" y="9144000"/>
            <a:ext cx="1557338" cy="584200"/>
          </a:xfrm>
          <a:prstGeom prst="rect">
            <a:avLst/>
          </a:prstGeom>
          <a:ln w="12700">
            <a:miter lim="400000"/>
          </a:ln>
        </p:spPr>
      </p:pic>
      <p:sp>
        <p:nvSpPr>
          <p:cNvPr id="22" name="Shape 22"/>
          <p:cNvSpPr/>
          <p:nvPr/>
        </p:nvSpPr>
        <p:spPr>
          <a:xfrm>
            <a:off x="279400" y="55562"/>
            <a:ext cx="12471400" cy="546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indent="39687" defTabSz="914400">
              <a:lnSpc>
                <a:spcPct val="100000"/>
              </a:lnSpc>
              <a:defRPr sz="3600">
                <a:solidFill>
                  <a:srgbClr val="FFFFFF"/>
                </a:solidFill>
                <a:latin typeface="+mn-lt"/>
                <a:ea typeface="+mn-ea"/>
                <a:cs typeface="+mn-cs"/>
                <a:sym typeface="Helvetica"/>
              </a:defRPr>
            </a:lvl1pPr>
          </a:lstStyle>
          <a:p>
            <a:pPr/>
            <a:r>
              <a:t>Observations of an Aeolian Landscape: Gale Crater, Mars</a:t>
            </a:r>
          </a:p>
        </p:txBody>
      </p:sp>
      <p:sp>
        <p:nvSpPr>
          <p:cNvPr id="23" name="Shape 23"/>
          <p:cNvSpPr/>
          <p:nvPr/>
        </p:nvSpPr>
        <p:spPr>
          <a:xfrm>
            <a:off x="6672262" y="3505199"/>
            <a:ext cx="6078538"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457200">
              <a:lnSpc>
                <a:spcPct val="100000"/>
              </a:lnSpc>
              <a:spcBef>
                <a:spcPts val="1800"/>
              </a:spcBef>
              <a:defRPr sz="1600">
                <a:solidFill>
                  <a:srgbClr val="FFFFFF"/>
                </a:solidFill>
                <a:latin typeface="+mn-lt"/>
                <a:ea typeface="+mn-ea"/>
                <a:cs typeface="+mn-cs"/>
                <a:sym typeface="Helvetica"/>
              </a:defRPr>
            </a:pPr>
            <a:r>
              <a:t>(Above, ESP_036128_1755) Dingo Gap: A transverse aeolian ridge as seen by HiRISE (A) and MSL rover </a:t>
            </a:r>
            <a:r>
              <a:rPr i="1"/>
              <a:t>Curiosity </a:t>
            </a:r>
            <a:r>
              <a:t>(B). </a:t>
            </a:r>
          </a:p>
        </p:txBody>
      </p:sp>
      <p:sp>
        <p:nvSpPr>
          <p:cNvPr id="24" name="Shape 24"/>
          <p:cNvSpPr/>
          <p:nvPr/>
        </p:nvSpPr>
        <p:spPr>
          <a:xfrm>
            <a:off x="8548687" y="6861175"/>
            <a:ext cx="3989388" cy="1158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defTabSz="457200">
              <a:lnSpc>
                <a:spcPct val="100000"/>
              </a:lnSpc>
              <a:defRPr sz="1200">
                <a:solidFill>
                  <a:srgbClr val="FFFFFF"/>
                </a:solidFill>
                <a:latin typeface="+mn-lt"/>
                <a:ea typeface="+mn-ea"/>
                <a:cs typeface="+mn-cs"/>
                <a:sym typeface="Helvetica"/>
              </a:defRPr>
            </a:lvl1pPr>
          </a:lstStyle>
          <a:p>
            <a:pPr/>
            <a:r>
              <a:t>HiRISE DTM perspective view at 2X vertical exaggeration with CRISM spectral parameters overlain in color. Red arrows identify an Fe-allophane/opal deposit (whitish blue), which extends across 940 m in elevation, whereas green arrows identify exposures of smectites within the wallrock (yellow-light green). </a:t>
            </a:r>
          </a:p>
        </p:txBody>
      </p:sp>
      <p:sp>
        <p:nvSpPr>
          <p:cNvPr id="25" name="Shape 25"/>
          <p:cNvSpPr/>
          <p:nvPr/>
        </p:nvSpPr>
        <p:spPr>
          <a:xfrm>
            <a:off x="558800" y="5265737"/>
            <a:ext cx="2614613" cy="62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defTabSz="457200">
              <a:lnSpc>
                <a:spcPct val="100000"/>
              </a:lnSpc>
              <a:defRPr sz="1200">
                <a:solidFill>
                  <a:srgbClr val="FFFFFF"/>
                </a:solidFill>
                <a:latin typeface="+mn-lt"/>
                <a:ea typeface="+mn-ea"/>
                <a:cs typeface="+mn-cs"/>
                <a:sym typeface="Helvetica"/>
              </a:defRPr>
            </a:lvl1pPr>
          </a:lstStyle>
          <a:p>
            <a:pPr/>
            <a:r>
              <a:t>Channel containing Fe-allophane/opal (red arrows). Portion of HiRISE image PSP_008141_1645. </a:t>
            </a:r>
          </a:p>
        </p:txBody>
      </p:sp>
      <p:sp>
        <p:nvSpPr>
          <p:cNvPr id="26" name="Shape 26"/>
          <p:cNvSpPr/>
          <p:nvPr/>
        </p:nvSpPr>
        <p:spPr>
          <a:xfrm>
            <a:off x="101600" y="6477000"/>
            <a:ext cx="8001000" cy="26568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457200">
              <a:lnSpc>
                <a:spcPct val="100000"/>
              </a:lnSpc>
              <a:spcBef>
                <a:spcPts val="1200"/>
              </a:spcBef>
              <a:defRPr sz="1600">
                <a:solidFill>
                  <a:srgbClr val="FFFFFF"/>
                </a:solidFill>
                <a:latin typeface="+mn-lt"/>
                <a:ea typeface="+mn-ea"/>
                <a:cs typeface="+mn-cs"/>
                <a:sym typeface="Helvetica"/>
              </a:defRPr>
            </a:pPr>
            <a:r>
              <a:t>(Above, ESP_019698_1750)  Superposition of wind-formed features used to reconstruct wind circulation in Gale crater. A) Fluid drag ripples form on the stoss (1) and reworked lee (2) faces of a dune. B) The same dune from A (white box) migrating over a field of transverse aeolian ridges. C) Transverse aeolian ridges (black arrow) between yardangs (white arrow). D) Transverse aeolian ridges (white arrow) with a dune (black arrow) in a canyon cut through a yardang field. </a:t>
            </a:r>
          </a:p>
          <a:p>
            <a:pPr algn="l" defTabSz="457200">
              <a:lnSpc>
                <a:spcPct val="100000"/>
              </a:lnSpc>
              <a:spcBef>
                <a:spcPts val="1200"/>
              </a:spcBef>
              <a:defRPr sz="1600">
                <a:solidFill>
                  <a:srgbClr val="FFFFFF"/>
                </a:solidFill>
                <a:latin typeface="+mn-lt"/>
                <a:ea typeface="+mn-ea"/>
                <a:cs typeface="+mn-cs"/>
                <a:sym typeface="Helvetica"/>
              </a:defRPr>
            </a:pPr>
            <a:r>
              <a:t>(Right) Major wind circulation patterns in Gale crater reconstructed from wind-carved features at the surface. Thin arrows show northerly winds entering the crater and diverging around Mount Sharp, with eddies shed in the mountain’s wake. Dashed lines show subordinate katabatic or slope flow winds. </a:t>
            </a:r>
          </a:p>
        </p:txBody>
      </p:sp>
      <p:sp>
        <p:nvSpPr>
          <p:cNvPr id="27" name="Shape 27"/>
          <p:cNvSpPr/>
          <p:nvPr/>
        </p:nvSpPr>
        <p:spPr>
          <a:xfrm>
            <a:off x="1557337" y="9334500"/>
            <a:ext cx="9821863" cy="3454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lnSpc>
                <a:spcPct val="100000"/>
              </a:lnSpc>
              <a:spcBef>
                <a:spcPts val="1200"/>
              </a:spcBef>
              <a:defRPr sz="1700">
                <a:solidFill>
                  <a:srgbClr val="FFFFFF"/>
                </a:solidFill>
                <a:latin typeface="+mn-lt"/>
                <a:ea typeface="+mn-ea"/>
                <a:cs typeface="+mn-cs"/>
                <a:sym typeface="Helvetica"/>
              </a:defRPr>
            </a:pPr>
            <a:r>
              <a:t>Results published by Day, M., and G. Kocurek, </a:t>
            </a:r>
            <a:r>
              <a:rPr i="1"/>
              <a:t>Icarus</a:t>
            </a:r>
            <a:r>
              <a:t>, vol 280, 2016. </a:t>
            </a:r>
          </a:p>
        </p:txBody>
      </p:sp>
      <p:pic>
        <p:nvPicPr>
          <p:cNvPr id="28" name="Fig34 - Circulation-01.png" descr="C:\Users\mdd2352\Documents\Research\Publications\Day2015_Icarus_ObservationsofAeolianLandscapeGale\Figures\FigureSet_d13\Fig34 - Circulation-01.png"/>
          <p:cNvPicPr>
            <a:picLocks noChangeAspect="1"/>
          </p:cNvPicPr>
          <p:nvPr/>
        </p:nvPicPr>
        <p:blipFill>
          <a:blip r:embed="rId3">
            <a:extLst/>
          </a:blip>
          <a:stretch>
            <a:fillRect/>
          </a:stretch>
        </p:blipFill>
        <p:spPr>
          <a:xfrm>
            <a:off x="8202612" y="4343400"/>
            <a:ext cx="4673601" cy="4673600"/>
          </a:xfrm>
          <a:prstGeom prst="rect">
            <a:avLst/>
          </a:prstGeom>
          <a:ln w="12700">
            <a:solidFill>
              <a:srgbClr val="301E06"/>
            </a:solidFill>
          </a:ln>
        </p:spPr>
      </p:pic>
      <p:pic>
        <p:nvPicPr>
          <p:cNvPr id="29" name="Fig4 - Superposition-01-01-01.png" descr="C:\Users\mdd2352\Documents\Research\Publications\Day2015_Icarus_ObservationsofAeolianLandscapeGale\Figures\FigureSet_d13\Fig4 - Superposition-01-01-01.png"/>
          <p:cNvPicPr>
            <a:picLocks noChangeAspect="1"/>
          </p:cNvPicPr>
          <p:nvPr/>
        </p:nvPicPr>
        <p:blipFill>
          <a:blip r:embed="rId4">
            <a:extLst/>
          </a:blip>
          <a:stretch>
            <a:fillRect/>
          </a:stretch>
        </p:blipFill>
        <p:spPr>
          <a:xfrm>
            <a:off x="330200" y="688975"/>
            <a:ext cx="5943600" cy="5788025"/>
          </a:xfrm>
          <a:prstGeom prst="rect">
            <a:avLst/>
          </a:prstGeom>
          <a:ln w="12700">
            <a:miter lim="400000"/>
          </a:ln>
        </p:spPr>
      </p:pic>
      <p:pic>
        <p:nvPicPr>
          <p:cNvPr id="30" name="Fig29 - DingoGap-01.png" descr="C:\Users\mdd2352\Documents\Research\Publications\Day2015_Icarus_ObservationsofAeolianLandscapeGale\Figures\FigureSet_d13\Fig29 - DingoGap-01.png"/>
          <p:cNvPicPr>
            <a:picLocks noChangeAspect="1"/>
          </p:cNvPicPr>
          <p:nvPr/>
        </p:nvPicPr>
        <p:blipFill>
          <a:blip r:embed="rId5">
            <a:extLst/>
          </a:blip>
          <a:srcRect l="0" t="0" r="0" b="50000"/>
          <a:stretch>
            <a:fillRect/>
          </a:stretch>
        </p:blipFill>
        <p:spPr>
          <a:xfrm>
            <a:off x="6575425" y="661987"/>
            <a:ext cx="6300788" cy="2843213"/>
          </a:xfrm>
          <a:prstGeom prst="rect">
            <a:avLst/>
          </a:prstGeom>
          <a:ln>
            <a:solidFill>
              <a:srgbClr val="301E06"/>
            </a:solidFill>
          </a:ln>
        </p:spPr>
      </p:pic>
      <p:sp>
        <p:nvSpPr>
          <p:cNvPr id="31" name="Shape 31"/>
          <p:cNvSpPr/>
          <p:nvPr/>
        </p:nvSpPr>
        <p:spPr>
          <a:xfrm>
            <a:off x="25400" y="609600"/>
            <a:ext cx="13004800" cy="0"/>
          </a:xfrm>
          <a:prstGeom prst="line">
            <a:avLst/>
          </a:prstGeom>
          <a:ln w="25400">
            <a:solidFill>
              <a:srgbClr val="EEF1F8"/>
            </a:solidFill>
            <a:bevel/>
          </a:ln>
          <a:effectLst>
            <a:outerShdw sx="100000" sy="100000" kx="0" ky="0" algn="b" rotWithShape="0" blurRad="127000" dist="63499" dir="2700000">
              <a:srgbClr val="000000">
                <a:alpha val="50000"/>
              </a:srgbClr>
            </a:outerShdw>
          </a:effectLst>
        </p:spPr>
        <p:txBody>
          <a:bodyPr lIns="45719" rIns="45719"/>
          <a:lstStyle/>
          <a:p>
            <a:pPr>
              <a:defRPr>
                <a:solidFill>
                  <a:srgbClr val="53585F"/>
                </a:solidFill>
              </a:defRPr>
            </a:pPr>
          </a:p>
        </p:txBody>
      </p:sp>
      <p:pic>
        <p:nvPicPr>
          <p:cNvPr id="32" name="image5.png" descr="image5.png"/>
          <p:cNvPicPr>
            <a:picLocks noChangeAspect="1"/>
          </p:cNvPicPr>
          <p:nvPr/>
        </p:nvPicPr>
        <p:blipFill>
          <a:blip r:embed="rId6">
            <a:extLst/>
          </a:blip>
          <a:stretch>
            <a:fillRect/>
          </a:stretch>
        </p:blipFill>
        <p:spPr>
          <a:xfrm>
            <a:off x="11531600" y="9067800"/>
            <a:ext cx="1312863" cy="658813"/>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5F3C0C"/>
      </a:dk1>
      <a:lt1>
        <a:srgbClr val="53585F"/>
      </a:lt1>
      <a:dk2>
        <a:srgbClr val="A7A7A7"/>
      </a:dk2>
      <a:lt2>
        <a:srgbClr val="535353"/>
      </a:lt2>
      <a:accent1>
        <a:srgbClr val="0365C0"/>
      </a:accent1>
      <a:accent2>
        <a:srgbClr val="00882B"/>
      </a:accent2>
      <a:accent3>
        <a:srgbClr val="9BBB59"/>
      </a:accent3>
      <a:accent4>
        <a:srgbClr val="8064A2"/>
      </a:accent4>
      <a:accent5>
        <a:srgbClr val="4BACC6"/>
      </a:accent5>
      <a:accent6>
        <a:srgbClr val="F79646"/>
      </a:accent6>
      <a:hlink>
        <a:srgbClr val="0000FF"/>
      </a:hlink>
      <a:folHlink>
        <a:srgbClr val="FF00FF"/>
      </a:folHlink>
    </a:clrScheme>
    <a:fontScheme name="White">
      <a:majorFont>
        <a:latin typeface="Lucida Grande"/>
        <a:ea typeface="Lucida Grande"/>
        <a:cs typeface="Lucida Grand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499" dir="2700000">
              <a:srgbClr val="000000">
                <a:alpha val="50000"/>
              </a:srgbClr>
            </a:outerShdw>
          </a:effectLst>
        </a:effectStyle>
        <a:effectStyle>
          <a:effectLst>
            <a:outerShdw sx="100000" sy="100000" kx="0" ky="0" algn="b" rotWithShape="0" blurRad="127000" dist="63499" dir="2700000">
              <a:srgbClr val="000000">
                <a:alpha val="50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53585F"/>
        </a:solidFill>
        <a:ln w="25400" cap="flat">
          <a:solidFill>
            <a:schemeClr val="accent1"/>
          </a:solidFill>
          <a:prstDash val="solid"/>
          <a:round/>
        </a:ln>
        <a:effectLst>
          <a:outerShdw sx="100000" sy="100000" kx="0" ky="0" algn="b" rotWithShape="0" blurRad="127000" dist="63499" dir="27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365C0"/>
      </a:accent1>
      <a:accent2>
        <a:srgbClr val="00882B"/>
      </a:accent2>
      <a:accent3>
        <a:srgbClr val="9BBB59"/>
      </a:accent3>
      <a:accent4>
        <a:srgbClr val="8064A2"/>
      </a:accent4>
      <a:accent5>
        <a:srgbClr val="4BACC6"/>
      </a:accent5>
      <a:accent6>
        <a:srgbClr val="F79646"/>
      </a:accent6>
      <a:hlink>
        <a:srgbClr val="0000FF"/>
      </a:hlink>
      <a:folHlink>
        <a:srgbClr val="FF00FF"/>
      </a:folHlink>
    </a:clrScheme>
    <a:fontScheme name="White">
      <a:majorFont>
        <a:latin typeface="Lucida Grande"/>
        <a:ea typeface="Lucida Grande"/>
        <a:cs typeface="Lucida Grand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499" dir="2700000">
              <a:srgbClr val="000000">
                <a:alpha val="50000"/>
              </a:srgbClr>
            </a:outerShdw>
          </a:effectLst>
        </a:effectStyle>
        <a:effectStyle>
          <a:effectLst>
            <a:outerShdw sx="100000" sy="100000" kx="0" ky="0" algn="b" rotWithShape="0" blurRad="127000" dist="63499" dir="2700000">
              <a:srgbClr val="000000">
                <a:alpha val="50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53585F"/>
        </a:solidFill>
        <a:ln w="25400" cap="flat">
          <a:solidFill>
            <a:schemeClr val="accent1"/>
          </a:solidFill>
          <a:prstDash val="solid"/>
          <a:round/>
        </a:ln>
        <a:effectLst>
          <a:outerShdw sx="100000" sy="100000" kx="0" ky="0" algn="b" rotWithShape="0" blurRad="127000" dist="63499" dir="27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