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1pPr>
    <a:lvl2pPr marL="0" marR="0" indent="228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2pPr>
    <a:lvl3pPr marL="0" marR="0" indent="457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3pPr>
    <a:lvl4pPr marL="0" marR="0" indent="685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4pPr>
    <a:lvl5pPr marL="0" marR="0" indent="9144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5pPr>
    <a:lvl6pPr marL="0" marR="0" indent="11430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6pPr>
    <a:lvl7pPr marL="0" marR="0" indent="1371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7pPr>
    <a:lvl8pPr marL="0" marR="0" indent="1600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8pPr>
    <a:lvl9pPr marL="0" marR="0" indent="1828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noFill/>
        </a:fill>
      </a:tcStyle>
    </a:wholeTbl>
    <a:band2H>
      <a:tcTxStyle b="def" i="def"/>
      <a:tcStyle>
        <a:tcBdr/>
        <a:fill>
          <a:solidFill>
            <a:srgbClr val="CBCBCB">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solidFill>
            <a:srgbClr val="CBCBCB">
              <a:alpha val="36000"/>
            </a:srgbClr>
          </a:solid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EBEBEB"/>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C7B018BB-80A7-4F77-B60F-C8B233D01FF8}" styleName="">
    <a:tblBg/>
    <a:wholeTbl>
      <a:tcTxStyle b="off" i="off">
        <a:font>
          <a:latin typeface="Iowan Old Style"/>
          <a:ea typeface="Iowan Old Style"/>
          <a:cs typeface="Iowan Old Styl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DIN Alternate"/>
          <a:ea typeface="DIN Alternate"/>
          <a:cs typeface="DIN Alternat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508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EEE7283C-3CF3-47DC-8721-378D4A62B228}" styleName="">
    <a:tblBg/>
    <a:wholeTbl>
      <a:tcTxStyle b="off" i="off">
        <a:font>
          <a:latin typeface="Iowan Old Style"/>
          <a:ea typeface="Iowan Old Style"/>
          <a:cs typeface="Iowan Old Styl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wholeTbl>
    <a:band2H>
      <a:tcTxStyle b="def" i="def"/>
      <a:tcStyle>
        <a:tcBdr/>
        <a:fill>
          <a:solidFill>
            <a:srgbClr val="CBCBCB">
              <a:alpha val="36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25400" cap="flat">
              <a:solidFill>
                <a:schemeClr val="accent3">
                  <a:hueOff val="-256224"/>
                  <a:satOff val="-13732"/>
                  <a:lumOff val="-19712"/>
                  <a:alpha val="61000"/>
                </a:schemeClr>
              </a:solidFill>
              <a:prstDash val="solid"/>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12700" cap="flat">
              <a:noFill/>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wholeTbl>
    <a:band2H>
      <a:tcTxStyle b="def" i="def"/>
      <a:tcStyle>
        <a:tcBdr/>
        <a:fill>
          <a:solidFill>
            <a:srgbClr val="AEAEAE">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797B80"/>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5C5C5C"/>
              </a:solidFill>
              <a:prstDash val="solid"/>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custDash>
                <a:ds d="200000" sp="200000"/>
              </a:custDash>
              <a:miter lim="400000"/>
            </a:ln>
          </a:insideH>
          <a:insideV>
            <a:ln w="12700" cap="flat">
              <a:noFill/>
              <a:miter lim="400000"/>
            </a:ln>
          </a:insideV>
        </a:tcBdr>
        <a:fill>
          <a:noFill/>
        </a:fill>
      </a:tcStyle>
    </a:lastRow>
    <a:fir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noFill/>
              <a:miter lim="400000"/>
            </a:ln>
          </a:top>
          <a:bottom>
            <a:ln w="12700" cap="flat">
              <a:solidFill>
                <a:srgbClr val="5C5C5C"/>
              </a:solidFill>
              <a:prstDash val="solid"/>
              <a:miter lim="400000"/>
            </a:ln>
          </a:bottom>
          <a:insideH>
            <a:ln w="12700" cap="flat">
              <a:solidFill>
                <a:srgbClr val="5C5C5C"/>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Shape 125"/>
          <p:cNvSpPr/>
          <p:nvPr>
            <p:ph type="sldImg"/>
          </p:nvPr>
        </p:nvSpPr>
        <p:spPr>
          <a:xfrm>
            <a:off x="1143000" y="685800"/>
            <a:ext cx="4572000" cy="3429000"/>
          </a:xfrm>
          <a:prstGeom prst="rect">
            <a:avLst/>
          </a:prstGeom>
        </p:spPr>
        <p:txBody>
          <a:bodyPr/>
          <a:lstStyle/>
          <a:p>
            <a:pPr/>
          </a:p>
        </p:txBody>
      </p:sp>
      <p:sp>
        <p:nvSpPr>
          <p:cNvPr id="126" name="Shape 12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amp; Subtitle">
    <p:spTree>
      <p:nvGrpSpPr>
        <p:cNvPr id="1" name=""/>
        <p:cNvGrpSpPr/>
        <p:nvPr/>
      </p:nvGrpSpPr>
      <p:grpSpPr>
        <a:xfrm>
          <a:off x="0" y="0"/>
          <a:ext cx="0" cy="0"/>
          <a:chOff x="0" y="0"/>
          <a:chExt cx="0" cy="0"/>
        </a:xfrm>
      </p:grpSpPr>
      <p:sp>
        <p:nvSpPr>
          <p:cNvPr id="11" name="Line"/>
          <p:cNvSpPr/>
          <p:nvPr>
            <p:ph type="body" sz="quarter" idx="13"/>
          </p:nvPr>
        </p:nvSpPr>
        <p:spPr>
          <a:xfrm>
            <a:off x="571500" y="5588000"/>
            <a:ext cx="1187578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12"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13" name="Body Level One…"/>
          <p:cNvSpPr txBox="1"/>
          <p:nvPr>
            <p:ph type="body" sz="half" idx="1"/>
          </p:nvPr>
        </p:nvSpPr>
        <p:spPr>
          <a:xfrm>
            <a:off x="571500" y="5676900"/>
            <a:ext cx="11861800" cy="3263900"/>
          </a:xfrm>
          <a:prstGeom prst="rect">
            <a:avLst/>
          </a:prstGeom>
        </p:spPr>
        <p:txBody>
          <a:bodyPr/>
          <a:lstStyle>
            <a:lvl1pPr marL="0" indent="0" algn="ctr">
              <a:lnSpc>
                <a:spcPct val="70000"/>
              </a:lnSpc>
              <a:spcBef>
                <a:spcPts val="0"/>
              </a:spcBef>
              <a:buSzTx/>
              <a:buFontTx/>
              <a:buNone/>
              <a:defRPr i="1" sz="4800">
                <a:solidFill>
                  <a:srgbClr val="747676"/>
                </a:solidFill>
              </a:defRPr>
            </a:lvl1pPr>
            <a:lvl2pPr marL="0" indent="228600" algn="ctr">
              <a:lnSpc>
                <a:spcPct val="70000"/>
              </a:lnSpc>
              <a:spcBef>
                <a:spcPts val="0"/>
              </a:spcBef>
              <a:buSzTx/>
              <a:buFontTx/>
              <a:buNone/>
              <a:defRPr i="1" sz="4800">
                <a:solidFill>
                  <a:srgbClr val="747676"/>
                </a:solidFill>
              </a:defRPr>
            </a:lvl2pPr>
            <a:lvl3pPr marL="0" indent="457200" algn="ctr">
              <a:lnSpc>
                <a:spcPct val="70000"/>
              </a:lnSpc>
              <a:spcBef>
                <a:spcPts val="0"/>
              </a:spcBef>
              <a:buSzTx/>
              <a:buFontTx/>
              <a:buNone/>
              <a:defRPr i="1" sz="4800">
                <a:solidFill>
                  <a:srgbClr val="747676"/>
                </a:solidFill>
              </a:defRPr>
            </a:lvl3pPr>
            <a:lvl4pPr marL="0" indent="685800" algn="ctr">
              <a:lnSpc>
                <a:spcPct val="70000"/>
              </a:lnSpc>
              <a:spcBef>
                <a:spcPts val="0"/>
              </a:spcBef>
              <a:buSzTx/>
              <a:buFontTx/>
              <a:buNone/>
              <a:defRPr i="1" sz="4800">
                <a:solidFill>
                  <a:srgbClr val="747676"/>
                </a:solidFill>
              </a:defRPr>
            </a:lvl4pPr>
            <a:lvl5pPr marL="0" indent="914400" algn="ctr">
              <a:lnSpc>
                <a:spcPct val="70000"/>
              </a:lnSpc>
              <a:spcBef>
                <a:spcPts val="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14" name="Slide Number"/>
          <p:cNvSpPr txBox="1"/>
          <p:nvPr>
            <p:ph type="sldNum" sz="quarter" idx="2"/>
          </p:nvPr>
        </p:nvSpPr>
        <p:spPr>
          <a:xfrm>
            <a:off x="12088552"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spTree>
      <p:nvGrpSpPr>
        <p:cNvPr id="1" name=""/>
        <p:cNvGrpSpPr/>
        <p:nvPr/>
      </p:nvGrpSpPr>
      <p:grpSpPr>
        <a:xfrm>
          <a:off x="0" y="0"/>
          <a:ext cx="0" cy="0"/>
          <a:chOff x="0" y="0"/>
          <a:chExt cx="0" cy="0"/>
        </a:xfrm>
      </p:grpSpPr>
      <p:sp>
        <p:nvSpPr>
          <p:cNvPr id="2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22" name="Rectangle"/>
          <p:cNvSpPr/>
          <p:nvPr>
            <p:ph type="body" sz="half" idx="14"/>
          </p:nvPr>
        </p:nvSpPr>
        <p:spPr>
          <a:xfrm>
            <a:off x="0" y="5422900"/>
            <a:ext cx="13004800" cy="3606800"/>
          </a:xfrm>
          <a:prstGeom prst="rect">
            <a:avLst/>
          </a:prstGeom>
          <a:solidFill>
            <a:srgbClr val="FFFFFF"/>
          </a:solidFill>
        </p:spPr>
        <p:txBody>
          <a:bodyPr anchor="ctr">
            <a:noAutofit/>
          </a:bodyPr>
          <a:lstStyle/>
          <a:p>
            <a:pPr marL="0" indent="0" algn="ctr">
              <a:spcBef>
                <a:spcPts val="0"/>
              </a:spcBef>
              <a:buSzTx/>
              <a:buFontTx/>
              <a:buNone/>
              <a:defRPr sz="2400">
                <a:latin typeface="DIN Alternate"/>
                <a:ea typeface="DIN Alternate"/>
                <a:cs typeface="DIN Alternate"/>
                <a:sym typeface="DIN Alternate"/>
              </a:defRPr>
            </a:pPr>
          </a:p>
        </p:txBody>
      </p:sp>
      <p:sp>
        <p:nvSpPr>
          <p:cNvPr id="23" name="Line"/>
          <p:cNvSpPr/>
          <p:nvPr>
            <p:ph type="body" sz="quarter" idx="15"/>
          </p:nvPr>
        </p:nvSpPr>
        <p:spPr>
          <a:xfrm flipV="1">
            <a:off x="571500" y="7619996"/>
            <a:ext cx="11874500" cy="4"/>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24" name="Title Text"/>
          <p:cNvSpPr txBox="1"/>
          <p:nvPr>
            <p:ph type="title"/>
          </p:nvPr>
        </p:nvSpPr>
        <p:spPr>
          <a:xfrm>
            <a:off x="571500" y="5562600"/>
            <a:ext cx="11861800" cy="22098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25" name="Body Level One…"/>
          <p:cNvSpPr txBox="1"/>
          <p:nvPr>
            <p:ph type="body" sz="quarter" idx="1"/>
          </p:nvPr>
        </p:nvSpPr>
        <p:spPr>
          <a:xfrm>
            <a:off x="571500" y="7670800"/>
            <a:ext cx="11861800" cy="1231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26"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33"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34" name="Slide Number"/>
          <p:cNvSpPr txBox="1"/>
          <p:nvPr>
            <p:ph type="sldNum" sz="quarter" idx="2"/>
          </p:nvPr>
        </p:nvSpPr>
        <p:spPr>
          <a:xfrm>
            <a:off x="12083465"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41" name="Image"/>
          <p:cNvSpPr/>
          <p:nvPr>
            <p:ph type="pic" idx="13"/>
          </p:nvPr>
        </p:nvSpPr>
        <p:spPr>
          <a:xfrm>
            <a:off x="7531100" y="0"/>
            <a:ext cx="5473700" cy="9753600"/>
          </a:xfrm>
          <a:prstGeom prst="rect">
            <a:avLst/>
          </a:prstGeom>
        </p:spPr>
        <p:txBody>
          <a:bodyPr lIns="91439" tIns="45719" rIns="91439" bIns="45719">
            <a:noAutofit/>
          </a:bodyPr>
          <a:lstStyle/>
          <a:p>
            <a:pPr/>
          </a:p>
        </p:txBody>
      </p:sp>
      <p:sp>
        <p:nvSpPr>
          <p:cNvPr id="42" name="Line"/>
          <p:cNvSpPr/>
          <p:nvPr>
            <p:ph type="body" sz="quarter" idx="14"/>
          </p:nvPr>
        </p:nvSpPr>
        <p:spPr>
          <a:xfrm flipV="1">
            <a:off x="571500" y="7619998"/>
            <a:ext cx="645160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43" name="Title Text"/>
          <p:cNvSpPr txBox="1"/>
          <p:nvPr>
            <p:ph type="title"/>
          </p:nvPr>
        </p:nvSpPr>
        <p:spPr>
          <a:xfrm>
            <a:off x="571500" y="571500"/>
            <a:ext cx="6451600" cy="72136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44" name="Body Level One…"/>
          <p:cNvSpPr txBox="1"/>
          <p:nvPr>
            <p:ph type="body" sz="quarter" idx="1"/>
          </p:nvPr>
        </p:nvSpPr>
        <p:spPr>
          <a:xfrm>
            <a:off x="571500" y="7670800"/>
            <a:ext cx="6451600" cy="1358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228600" algn="r">
              <a:lnSpc>
                <a:spcPct val="70000"/>
              </a:lnSpc>
              <a:spcBef>
                <a:spcPts val="600"/>
              </a:spcBef>
              <a:buSzTx/>
              <a:buFontTx/>
              <a:buNone/>
              <a:defRPr i="1" sz="4800">
                <a:solidFill>
                  <a:srgbClr val="747676"/>
                </a:solidFill>
              </a:defRPr>
            </a:lvl2pPr>
            <a:lvl3pPr marL="0" indent="457200" algn="r">
              <a:lnSpc>
                <a:spcPct val="70000"/>
              </a:lnSpc>
              <a:spcBef>
                <a:spcPts val="600"/>
              </a:spcBef>
              <a:buSzTx/>
              <a:buFontTx/>
              <a:buNone/>
              <a:defRPr i="1" sz="4800">
                <a:solidFill>
                  <a:srgbClr val="747676"/>
                </a:solidFill>
              </a:defRPr>
            </a:lvl3pPr>
            <a:lvl4pPr marL="0" indent="685800" algn="r">
              <a:lnSpc>
                <a:spcPct val="70000"/>
              </a:lnSpc>
              <a:spcBef>
                <a:spcPts val="600"/>
              </a:spcBef>
              <a:buSzTx/>
              <a:buFontTx/>
              <a:buNone/>
              <a:defRPr i="1" sz="4800">
                <a:solidFill>
                  <a:srgbClr val="747676"/>
                </a:solidFill>
              </a:defRPr>
            </a:lvl4pPr>
            <a:lvl5pPr marL="0" indent="91440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45"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2"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53" name="Title Text"/>
          <p:cNvSpPr txBox="1"/>
          <p:nvPr>
            <p:ph type="title"/>
          </p:nvPr>
        </p:nvSpPr>
        <p:spPr>
          <a:prstGeom prst="rect">
            <a:avLst/>
          </a:prstGeom>
        </p:spPr>
        <p:txBody>
          <a:bodyPr/>
          <a:lstStyle/>
          <a:p>
            <a:pPr/>
            <a:r>
              <a:t>Title Text</a:t>
            </a:r>
          </a:p>
        </p:txBody>
      </p:sp>
      <p:sp>
        <p:nvSpPr>
          <p:cNvPr id="5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61"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62" name="Title Text"/>
          <p:cNvSpPr txBox="1"/>
          <p:nvPr>
            <p:ph type="title"/>
          </p:nvPr>
        </p:nvSpPr>
        <p:spPr>
          <a:prstGeom prst="rect">
            <a:avLst/>
          </a:prstGeom>
        </p:spPr>
        <p:txBody>
          <a:bodyPr/>
          <a:lstStyle/>
          <a:p>
            <a:pPr/>
            <a:r>
              <a:t>Title Text</a:t>
            </a:r>
          </a:p>
        </p:txBody>
      </p:sp>
      <p:sp>
        <p:nvSpPr>
          <p:cNvPr id="6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71" name="Image"/>
          <p:cNvSpPr/>
          <p:nvPr>
            <p:ph type="pic" idx="13"/>
          </p:nvPr>
        </p:nvSpPr>
        <p:spPr>
          <a:xfrm>
            <a:off x="0" y="0"/>
            <a:ext cx="6438900" cy="9753600"/>
          </a:xfrm>
          <a:prstGeom prst="rect">
            <a:avLst/>
          </a:prstGeom>
        </p:spPr>
        <p:txBody>
          <a:bodyPr lIns="91439" tIns="45719" rIns="91439" bIns="45719">
            <a:noAutofit/>
          </a:bodyPr>
          <a:lstStyle/>
          <a:p>
            <a:pPr/>
          </a:p>
        </p:txBody>
      </p:sp>
      <p:sp>
        <p:nvSpPr>
          <p:cNvPr id="72" name="Line"/>
          <p:cNvSpPr/>
          <p:nvPr>
            <p:ph type="body" sz="quarter" idx="14"/>
          </p:nvPr>
        </p:nvSpPr>
        <p:spPr>
          <a:xfrm>
            <a:off x="7023100" y="1574800"/>
            <a:ext cx="53975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73" name="Title Text"/>
          <p:cNvSpPr txBox="1"/>
          <p:nvPr>
            <p:ph type="title"/>
          </p:nvPr>
        </p:nvSpPr>
        <p:spPr>
          <a:xfrm>
            <a:off x="7023100" y="723900"/>
            <a:ext cx="5397500" cy="723900"/>
          </a:xfrm>
          <a:prstGeom prst="rect">
            <a:avLst/>
          </a:prstGeom>
        </p:spPr>
        <p:txBody>
          <a:bodyPr/>
          <a:lstStyle/>
          <a:p>
            <a:pPr/>
            <a:r>
              <a:t>Title Text</a:t>
            </a:r>
          </a:p>
        </p:txBody>
      </p:sp>
      <p:sp>
        <p:nvSpPr>
          <p:cNvPr id="74" name="Body Level One…"/>
          <p:cNvSpPr txBox="1"/>
          <p:nvPr>
            <p:ph type="body" sz="half" idx="1"/>
          </p:nvPr>
        </p:nvSpPr>
        <p:spPr>
          <a:xfrm>
            <a:off x="7023100" y="1803400"/>
            <a:ext cx="5397500" cy="7226300"/>
          </a:xfrm>
          <a:prstGeom prst="rect">
            <a:avLst/>
          </a:prstGeom>
        </p:spPr>
        <p:txBody>
          <a:bodyPr/>
          <a:lstStyle>
            <a:lvl1pPr marL="406400" indent="-406400">
              <a:defRPr sz="2800"/>
            </a:lvl1pPr>
            <a:lvl2pPr marL="812800" indent="-406400">
              <a:defRPr sz="2800"/>
            </a:lvl2pPr>
            <a:lvl3pPr marL="1219200" indent="-406400">
              <a:defRPr sz="2800"/>
            </a:lvl3pPr>
            <a:lvl4pPr marL="1625600" indent="-406400">
              <a:defRPr sz="2800"/>
            </a:lvl4pPr>
            <a:lvl5pPr marL="2032000" indent="-406400">
              <a:defRPr sz="2800"/>
            </a:lvl5pPr>
          </a:lstStyle>
          <a:p>
            <a:pPr/>
            <a:r>
              <a:t>Body Level One</a:t>
            </a:r>
          </a:p>
          <a:p>
            <a:pPr lvl="1"/>
            <a:r>
              <a:t>Body Level Two</a:t>
            </a:r>
          </a:p>
          <a:p>
            <a:pPr lvl="2"/>
            <a:r>
              <a:t>Body Level Three</a:t>
            </a:r>
          </a:p>
          <a:p>
            <a:pPr lvl="3"/>
            <a:r>
              <a:t>Body Level Four</a:t>
            </a:r>
          </a:p>
          <a:p>
            <a:pPr lvl="4"/>
            <a:r>
              <a:t>Body Level Five</a:t>
            </a: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8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spTree>
      <p:nvGrpSpPr>
        <p:cNvPr id="1" name=""/>
        <p:cNvGrpSpPr/>
        <p:nvPr/>
      </p:nvGrpSpPr>
      <p:grpSpPr>
        <a:xfrm>
          <a:off x="0" y="0"/>
          <a:ext cx="0" cy="0"/>
          <a:chOff x="0" y="0"/>
          <a:chExt cx="0" cy="0"/>
        </a:xfrm>
      </p:grpSpPr>
      <p:sp>
        <p:nvSpPr>
          <p:cNvPr id="90" name="Image"/>
          <p:cNvSpPr/>
          <p:nvPr>
            <p:ph type="pic" idx="13"/>
          </p:nvPr>
        </p:nvSpPr>
        <p:spPr>
          <a:xfrm>
            <a:off x="571500" y="571500"/>
            <a:ext cx="7429500" cy="7315200"/>
          </a:xfrm>
          <a:prstGeom prst="rect">
            <a:avLst/>
          </a:prstGeom>
        </p:spPr>
        <p:txBody>
          <a:bodyPr lIns="91439" tIns="45719" rIns="91439" bIns="45719">
            <a:noAutofit/>
          </a:bodyPr>
          <a:lstStyle/>
          <a:p>
            <a:pPr/>
          </a:p>
        </p:txBody>
      </p:sp>
      <p:sp>
        <p:nvSpPr>
          <p:cNvPr id="91" name="Image"/>
          <p:cNvSpPr/>
          <p:nvPr>
            <p:ph type="pic" sz="quarter" idx="14"/>
          </p:nvPr>
        </p:nvSpPr>
        <p:spPr>
          <a:xfrm>
            <a:off x="8128000" y="571500"/>
            <a:ext cx="4305300" cy="3594100"/>
          </a:xfrm>
          <a:prstGeom prst="rect">
            <a:avLst/>
          </a:prstGeom>
        </p:spPr>
        <p:txBody>
          <a:bodyPr lIns="91439" tIns="45719" rIns="91439" bIns="45719">
            <a:noAutofit/>
          </a:bodyPr>
          <a:lstStyle/>
          <a:p>
            <a:pPr/>
          </a:p>
        </p:txBody>
      </p:sp>
      <p:sp>
        <p:nvSpPr>
          <p:cNvPr id="92" name="Image"/>
          <p:cNvSpPr/>
          <p:nvPr>
            <p:ph type="pic" sz="quarter" idx="15"/>
          </p:nvPr>
        </p:nvSpPr>
        <p:spPr>
          <a:xfrm>
            <a:off x="8128000" y="4292600"/>
            <a:ext cx="4305300" cy="3594100"/>
          </a:xfrm>
          <a:prstGeom prst="rect">
            <a:avLst/>
          </a:prstGeom>
        </p:spPr>
        <p:txBody>
          <a:bodyPr lIns="91439" tIns="45719" rIns="91439" bIns="45719">
            <a:noAutofit/>
          </a:bodyPr>
          <a:lstStyle/>
          <a:p>
            <a:pPr/>
          </a:p>
        </p:txBody>
      </p:sp>
      <p:sp>
        <p:nvSpPr>
          <p:cNvPr id="93" name="Body Level One…"/>
          <p:cNvSpPr txBox="1"/>
          <p:nvPr>
            <p:ph type="body" sz="quarter" idx="1"/>
          </p:nvPr>
        </p:nvSpPr>
        <p:spPr>
          <a:xfrm>
            <a:off x="571500" y="8051800"/>
            <a:ext cx="11861800" cy="1333500"/>
          </a:xfrm>
          <a:prstGeom prst="rect">
            <a:avLst/>
          </a:prstGeom>
        </p:spPr>
        <p:txBody>
          <a:bodyPr/>
          <a:lstStyle>
            <a:lvl1pPr marL="0" indent="0">
              <a:spcBef>
                <a:spcPts val="1400"/>
              </a:spcBef>
              <a:buSzTx/>
              <a:buFontTx/>
              <a:buNone/>
              <a:defRPr i="1" spc="28" sz="2800"/>
            </a:lvl1pPr>
            <a:lvl2pPr marL="0" indent="228600">
              <a:spcBef>
                <a:spcPts val="1400"/>
              </a:spcBef>
              <a:buSzTx/>
              <a:buFontTx/>
              <a:buNone/>
              <a:defRPr i="1" spc="28" sz="2800"/>
            </a:lvl2pPr>
            <a:lvl3pPr marL="0" indent="457200">
              <a:spcBef>
                <a:spcPts val="1400"/>
              </a:spcBef>
              <a:buSzTx/>
              <a:buFontTx/>
              <a:buNone/>
              <a:defRPr i="1" spc="28" sz="2800"/>
            </a:lvl3pPr>
            <a:lvl4pPr marL="0" indent="685800">
              <a:spcBef>
                <a:spcPts val="1400"/>
              </a:spcBef>
              <a:buSzTx/>
              <a:buFontTx/>
              <a:buNone/>
              <a:defRPr i="1" spc="28" sz="2800"/>
            </a:lvl4pPr>
            <a:lvl5pPr marL="0" indent="914400">
              <a:spcBef>
                <a:spcPts val="1400"/>
              </a:spcBef>
              <a:buSzTx/>
              <a:buFontTx/>
              <a:buNone/>
              <a:defRPr i="1" spc="28" sz="28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
        <p:nvSpPr>
          <p:cNvPr id="101" name="“"/>
          <p:cNvSpPr txBox="1"/>
          <p:nvPr/>
        </p:nvSpPr>
        <p:spPr>
          <a:xfrm>
            <a:off x="508000" y="1771650"/>
            <a:ext cx="1697832" cy="3175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i="0" spc="0" sz="21000">
                <a:solidFill>
                  <a:srgbClr val="E4E4E4"/>
                </a:solidFill>
                <a:latin typeface="Baskerville"/>
                <a:ea typeface="Baskerville"/>
                <a:cs typeface="Baskerville"/>
                <a:sym typeface="Baskerville"/>
              </a:defRPr>
            </a:lvl1pPr>
          </a:lstStyle>
          <a:p>
            <a:pPr/>
            <a:r>
              <a:t>“</a:t>
            </a:r>
          </a:p>
        </p:txBody>
      </p:sp>
      <p:sp>
        <p:nvSpPr>
          <p:cNvPr id="102" name="Type a quote here."/>
          <p:cNvSpPr txBox="1"/>
          <p:nvPr>
            <p:ph type="body" sz="quarter" idx="13"/>
          </p:nvPr>
        </p:nvSpPr>
        <p:spPr>
          <a:xfrm>
            <a:off x="1943100" y="3870536"/>
            <a:ext cx="10490200" cy="939801"/>
          </a:xfrm>
          <a:prstGeom prst="rect">
            <a:avLst/>
          </a:prstGeom>
        </p:spPr>
        <p:txBody>
          <a:bodyPr>
            <a:spAutoFit/>
          </a:bodyPr>
          <a:lstStyle>
            <a:lvl1pPr marL="0" indent="0">
              <a:spcBef>
                <a:spcPts val="1600"/>
              </a:spcBef>
              <a:buSzTx/>
              <a:buFontTx/>
              <a:buNone/>
              <a:defRPr sz="4800">
                <a:solidFill>
                  <a:srgbClr val="747676"/>
                </a:solidFill>
              </a:defRPr>
            </a:lvl1pPr>
          </a:lstStyle>
          <a:p>
            <a:pPr/>
            <a:r>
              <a:t>Type a quote here.</a:t>
            </a:r>
          </a:p>
        </p:txBody>
      </p:sp>
      <p:sp>
        <p:nvSpPr>
          <p:cNvPr id="103" name="-Johnny Appleseed"/>
          <p:cNvSpPr txBox="1"/>
          <p:nvPr>
            <p:ph type="body" sz="quarter" idx="14"/>
          </p:nvPr>
        </p:nvSpPr>
        <p:spPr>
          <a:xfrm>
            <a:off x="1943100" y="7772400"/>
            <a:ext cx="10490200" cy="939800"/>
          </a:xfrm>
          <a:prstGeom prst="rect">
            <a:avLst/>
          </a:prstGeom>
        </p:spPr>
        <p:txBody>
          <a:bodyPr>
            <a:spAutoFit/>
          </a:bodyPr>
          <a:lstStyle>
            <a:lvl1pPr marL="0" indent="0" algn="r">
              <a:lnSpc>
                <a:spcPct val="70000"/>
              </a:lnSpc>
              <a:spcBef>
                <a:spcPts val="1600"/>
              </a:spcBef>
              <a:buSzTx/>
              <a:buFontTx/>
              <a:buNone/>
              <a:defRPr i="1" sz="4800">
                <a:solidFill>
                  <a:srgbClr val="6B6D6D"/>
                </a:solidFill>
              </a:defRPr>
            </a:lvl1pPr>
          </a:lstStyle>
          <a:p>
            <a:pPr/>
            <a:r>
              <a:t>-Johnny Appleseed</a:t>
            </a: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
        <p:nvSpPr>
          <p:cNvPr id="111"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112" name="Slide Number"/>
          <p:cNvSpPr txBox="1"/>
          <p:nvPr>
            <p:ph type="sldNum" sz="quarter" idx="2"/>
          </p:nvPr>
        </p:nvSpPr>
        <p:spPr>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571500" y="723900"/>
            <a:ext cx="118618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3" name="Body Level One…"/>
          <p:cNvSpPr txBox="1"/>
          <p:nvPr>
            <p:ph type="body" idx="1"/>
          </p:nvPr>
        </p:nvSpPr>
        <p:spPr>
          <a:xfrm>
            <a:off x="571500" y="1803400"/>
            <a:ext cx="11861800" cy="722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81047" y="9194800"/>
            <a:ext cx="309365" cy="342900"/>
          </a:xfrm>
          <a:prstGeom prst="rect">
            <a:avLst/>
          </a:prstGeom>
          <a:ln w="12700">
            <a:miter lim="400000"/>
          </a:ln>
        </p:spPr>
        <p:txBody>
          <a:bodyPr wrap="none" lIns="50800" tIns="50800" rIns="50800" bIns="50800">
            <a:spAutoFit/>
          </a:bodyPr>
          <a:lstStyle>
            <a:lvl1pPr algn="r">
              <a:spcBef>
                <a:spcPts val="0"/>
              </a:spcBef>
              <a:defRPr i="0" spc="0" sz="1600">
                <a:solidFill>
                  <a:srgbClr val="747676"/>
                </a:solidFill>
                <a:latin typeface="DIN Alternate"/>
                <a:ea typeface="DIN Alternate"/>
                <a:cs typeface="DIN Alternate"/>
                <a:sym typeface="DIN Alternat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1pPr>
      <a:lvl2pPr marL="0" marR="0" indent="228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2pPr>
      <a:lvl3pPr marL="0" marR="0" indent="457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3pPr>
      <a:lvl4pPr marL="0" marR="0" indent="685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4pPr>
      <a:lvl5pPr marL="0" marR="0" indent="9144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5pPr>
      <a:lvl6pPr marL="0" marR="0" indent="11430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6pPr>
      <a:lvl7pPr marL="0" marR="0" indent="13716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7pPr>
      <a:lvl8pPr marL="0" marR="0" indent="16002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8pPr>
      <a:lvl9pPr marL="0" marR="0" indent="1828800" algn="l" defTabSz="584200" rtl="0" latinLnBrk="0">
        <a:lnSpc>
          <a:spcPct val="100000"/>
        </a:lnSpc>
        <a:spcBef>
          <a:spcPts val="2300"/>
        </a:spcBef>
        <a:spcAft>
          <a:spcPts val="0"/>
        </a:spcAft>
        <a:buClrTx/>
        <a:buSzTx/>
        <a:buFontTx/>
        <a:buNone/>
        <a:tabLst/>
        <a:defRPr b="0" baseline="0" cap="all" i="0" spc="0" strike="noStrike" sz="5200" u="none">
          <a:ln>
            <a:noFill/>
          </a:ln>
          <a:solidFill>
            <a:srgbClr val="747676"/>
          </a:solidFill>
          <a:uFillTx/>
          <a:latin typeface="+mn-lt"/>
          <a:ea typeface="+mn-ea"/>
          <a:cs typeface="+mn-cs"/>
          <a:sym typeface="DIN Condensed"/>
        </a:defRPr>
      </a:lvl9pPr>
    </p:titleStyle>
    <p:bodyStyle>
      <a:lvl1pPr marL="4699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1pPr>
      <a:lvl2pPr marL="9398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2pPr>
      <a:lvl3pPr marL="14097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3pPr>
      <a:lvl4pPr marL="18796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4pPr>
      <a:lvl5pPr marL="23495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5pPr>
      <a:lvl6pPr marL="28194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6pPr>
      <a:lvl7pPr marL="32893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7pPr>
      <a:lvl8pPr marL="37592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8pPr>
      <a:lvl9pPr marL="42291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ln>
            <a:noFill/>
          </a:ln>
          <a:solidFill>
            <a:srgbClr val="5C5C5C"/>
          </a:solidFill>
          <a:uFillTx/>
          <a:latin typeface="Iowan Old Style"/>
          <a:ea typeface="Iowan Old Style"/>
          <a:cs typeface="Iowan Old Style"/>
          <a:sym typeface="Iowan Old Style"/>
        </a:defRPr>
      </a:lvl9pPr>
    </p:bodyStyle>
    <p:otherStyle>
      <a:lvl1pPr marL="0" marR="0" indent="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1pPr>
      <a:lvl2pPr marL="0" marR="0" indent="228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2pPr>
      <a:lvl3pPr marL="0" marR="0" indent="457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3pPr>
      <a:lvl4pPr marL="0" marR="0" indent="685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4pPr>
      <a:lvl5pPr marL="0" marR="0" indent="9144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5pPr>
      <a:lvl6pPr marL="0" marR="0" indent="11430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6pPr>
      <a:lvl7pPr marL="0" marR="0" indent="13716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7pPr>
      <a:lvl8pPr marL="0" marR="0" indent="16002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8pPr>
      <a:lvl9pPr marL="0" marR="0" indent="1828800" algn="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DIN Alternate"/>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28" name="ESP_039113_1915.jpg" descr="ESP_039113_1915.jpg"/>
          <p:cNvPicPr>
            <a:picLocks noChangeAspect="1"/>
          </p:cNvPicPr>
          <p:nvPr/>
        </p:nvPicPr>
        <p:blipFill>
          <a:blip r:embed="rId2">
            <a:extLst/>
          </a:blip>
          <a:stretch>
            <a:fillRect/>
          </a:stretch>
        </p:blipFill>
        <p:spPr>
          <a:xfrm>
            <a:off x="0" y="0"/>
            <a:ext cx="13004800" cy="9753600"/>
          </a:xfrm>
          <a:prstGeom prst="rect">
            <a:avLst/>
          </a:prstGeom>
          <a:ln w="12700">
            <a:miter lim="400000"/>
          </a:ln>
        </p:spPr>
      </p:pic>
      <p:sp>
        <p:nvSpPr>
          <p:cNvPr id="129" name="Rectangle"/>
          <p:cNvSpPr/>
          <p:nvPr/>
        </p:nvSpPr>
        <p:spPr>
          <a:xfrm>
            <a:off x="3174" y="6540997"/>
            <a:ext cx="12998451" cy="2750146"/>
          </a:xfrm>
          <a:prstGeom prst="rect">
            <a:avLst/>
          </a:prstGeom>
          <a:solidFill>
            <a:srgbClr val="FFFFFF"/>
          </a:solidFill>
          <a:ln w="12700">
            <a:miter lim="400000"/>
          </a:ln>
        </p:spPr>
        <p:txBody>
          <a:bodyPr lIns="50800" tIns="50800" rIns="50800" bIns="50800" anchor="ctr"/>
          <a:lstStyle/>
          <a:p>
            <a:pPr algn="ctr" defTabSz="457200">
              <a:spcBef>
                <a:spcPts val="0"/>
              </a:spcBef>
              <a:defRPr i="0" spc="0" sz="1200">
                <a:solidFill>
                  <a:srgbClr val="9EA09F"/>
                </a:solidFill>
                <a:latin typeface="Helvetica Light"/>
                <a:ea typeface="Helvetica Light"/>
                <a:cs typeface="Helvetica Light"/>
                <a:sym typeface="Helvetica Light"/>
              </a:defRPr>
            </a:pPr>
          </a:p>
        </p:txBody>
      </p:sp>
      <p:sp>
        <p:nvSpPr>
          <p:cNvPr id="130" name="Ĉi tiu bildo montras eroditan Marsan teron en Arabia Terra. Iam estis plata glata tereno, sed kun tempo, estis erodita (ŝajnas per vento), formigas depresiajn malaltaĵojn kie ni vidus multajn dunetojn. La dunoj similas al ondoj en l’oceano, dum en aliaj lokoj, ni vidus la formon de platapintamontetoj."/>
          <p:cNvSpPr txBox="1"/>
          <p:nvPr/>
        </p:nvSpPr>
        <p:spPr>
          <a:xfrm>
            <a:off x="572393" y="7311927"/>
            <a:ext cx="10786319" cy="1417142"/>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lnSpc>
                <a:spcPct val="130000"/>
              </a:lnSpc>
              <a:spcBef>
                <a:spcPts val="400"/>
              </a:spcBef>
              <a:defRPr i="0" spc="-36" sz="1800">
                <a:solidFill>
                  <a:srgbClr val="000000"/>
                </a:solidFill>
                <a:latin typeface="Helvetica"/>
                <a:ea typeface="Helvetica"/>
                <a:cs typeface="Helvetica"/>
                <a:sym typeface="Helvetica"/>
              </a:defRPr>
            </a:lvl1pPr>
          </a:lstStyle>
          <a:p>
            <a:pPr/>
            <a:r>
              <a:t>Ĉi tiu bildo montras eroditan Marsan teron en Arabia Terra. Iam estis plata glata tereno, sed kun tempo, estis erodita (ŝajnas per vento), formigas depresiajn malaltaĵojn kie ni vidus multajn dunetojn. La dunoj similas al ondoj en l’oceano, dum en aliaj lokoj, ni vidus la formon de platapintamontetoj. </a:t>
            </a:r>
          </a:p>
        </p:txBody>
      </p:sp>
      <p:sp>
        <p:nvSpPr>
          <p:cNvPr id="131" name="Erodante tereno en “Arabia Terra”"/>
          <p:cNvSpPr txBox="1"/>
          <p:nvPr/>
        </p:nvSpPr>
        <p:spPr>
          <a:xfrm>
            <a:off x="542925" y="6699787"/>
            <a:ext cx="11298734" cy="543285"/>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spcBef>
                <a:spcPts val="0"/>
              </a:spcBef>
              <a:defRPr b="1" i="0" spc="0" sz="2900">
                <a:solidFill>
                  <a:srgbClr val="941100"/>
                </a:solidFill>
                <a:latin typeface="Helvetica"/>
                <a:ea typeface="Helvetica"/>
                <a:cs typeface="Helvetica"/>
                <a:sym typeface="Helvetica"/>
              </a:defRPr>
            </a:lvl1pPr>
          </a:lstStyle>
          <a:p>
            <a:pPr/>
            <a:r>
              <a:t>Erodante tereno en “Arabia Terra”</a:t>
            </a:r>
          </a:p>
        </p:txBody>
      </p:sp>
      <p:pic>
        <p:nvPicPr>
          <p:cNvPr id="132" name="hiflyer-logo.png" descr="hiflyer-logo.png"/>
          <p:cNvPicPr>
            <a:picLocks noChangeAspect="1"/>
          </p:cNvPicPr>
          <p:nvPr/>
        </p:nvPicPr>
        <p:blipFill>
          <a:blip r:embed="rId3">
            <a:extLst/>
          </a:blip>
          <a:stretch>
            <a:fillRect/>
          </a:stretch>
        </p:blipFill>
        <p:spPr>
          <a:xfrm>
            <a:off x="11236325" y="7783337"/>
            <a:ext cx="1656176" cy="621067"/>
          </a:xfrm>
          <a:prstGeom prst="rect">
            <a:avLst/>
          </a:prstGeom>
          <a:ln w="12700">
            <a:miter lim="400000"/>
          </a:ln>
        </p:spPr>
      </p:pic>
      <p:sp>
        <p:nvSpPr>
          <p:cNvPr id="133" name="uahirise.org/eo/ESP_039113_1915"/>
          <p:cNvSpPr txBox="1"/>
          <p:nvPr/>
        </p:nvSpPr>
        <p:spPr>
          <a:xfrm>
            <a:off x="558293" y="87979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spcBef>
                <a:spcPts val="0"/>
              </a:spcBef>
              <a:defRPr i="0" spc="0" sz="1600">
                <a:solidFill>
                  <a:srgbClr val="000000"/>
                </a:solidFill>
                <a:latin typeface="Helvetica"/>
                <a:ea typeface="Helvetica"/>
                <a:cs typeface="Helvetica"/>
                <a:sym typeface="Helvetica"/>
              </a:defRPr>
            </a:lvl1pPr>
          </a:lstStyle>
          <a:p>
            <a:pPr/>
            <a:r>
              <a:t>uahirise.org/eo/ESP_039113_1915</a:t>
            </a:r>
          </a:p>
        </p:txBody>
      </p:sp>
      <p:pic>
        <p:nvPicPr>
          <p:cNvPr id="134" name="image3.png" descr="image3.png"/>
          <p:cNvPicPr>
            <a:picLocks noChangeAspect="1"/>
          </p:cNvPicPr>
          <p:nvPr/>
        </p:nvPicPr>
        <p:blipFill>
          <a:blip r:embed="rId4">
            <a:extLst/>
          </a:blip>
          <a:stretch>
            <a:fillRect/>
          </a:stretch>
        </p:blipFill>
        <p:spPr>
          <a:xfrm>
            <a:off x="11477634" y="8543925"/>
            <a:ext cx="1168401" cy="584200"/>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New_Template9">
  <a:themeElements>
    <a:clrScheme name="New_Template9">
      <a:dk1>
        <a:srgbClr val="5C5C5C"/>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9">
  <a:themeElements>
    <a:clrScheme name="New_Template9">
      <a:dk1>
        <a:srgbClr val="000000"/>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