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5998_1555.jpg" descr="ESP_035998_155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Ĉi tiu bildo ampleksas 26-kilometro-vastan alfrapkrateron nordoriente de la alfrapa baseno “Hellas”. La plialtigita kolora subbildo pri la muro indikas grandan, proksime 250-metra-vastan ruĝecan blokon. Ĉi tiuj blokoj eble estis ĵetaĵoj de la malnovega alfrapo “Hellas” aŭ aliaj grandaj alfrapoj de antaŭ mil milionoj jaroj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Ĉi tiu bildo ampleksas 26-kilometro-vastan alfrapkrateron nordoriente de la alfrapa baseno “Hellas”. La plialtigita kolora subbildo pri la muro indikas grandan, proksime 250-metra-vastan ruĝecan blokon. Ĉi tiuj blokoj eble estis ĵetaĵoj de la malnovega alfrapo “Hellas” aŭ aliaj grandaj alfrapoj de antaŭ mil milionoj jaroj.</a:t>
            </a:r>
          </a:p>
        </p:txBody>
      </p:sp>
      <p:sp>
        <p:nvSpPr>
          <p:cNvPr id="131" name="Ruĝa Roko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Ruĝa Roko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o/ESP_035998_155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uahirise.org/eo/ESP_035998_1555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